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2"/>
  </p:notesMasterIdLst>
  <p:handoutMasterIdLst>
    <p:handoutMasterId r:id="rId33"/>
  </p:handoutMasterIdLst>
  <p:sldIdLst>
    <p:sldId id="330" r:id="rId5"/>
    <p:sldId id="339" r:id="rId6"/>
    <p:sldId id="508" r:id="rId7"/>
    <p:sldId id="262" r:id="rId8"/>
    <p:sldId id="509" r:id="rId9"/>
    <p:sldId id="510" r:id="rId10"/>
    <p:sldId id="511" r:id="rId11"/>
    <p:sldId id="512" r:id="rId12"/>
    <p:sldId id="513" r:id="rId13"/>
    <p:sldId id="514" r:id="rId14"/>
    <p:sldId id="515" r:id="rId15"/>
    <p:sldId id="516" r:id="rId16"/>
    <p:sldId id="517" r:id="rId17"/>
    <p:sldId id="518" r:id="rId18"/>
    <p:sldId id="519" r:id="rId19"/>
    <p:sldId id="520" r:id="rId20"/>
    <p:sldId id="521" r:id="rId21"/>
    <p:sldId id="522" r:id="rId22"/>
    <p:sldId id="523" r:id="rId23"/>
    <p:sldId id="524" r:id="rId24"/>
    <p:sldId id="525" r:id="rId25"/>
    <p:sldId id="526" r:id="rId26"/>
    <p:sldId id="527" r:id="rId27"/>
    <p:sldId id="528" r:id="rId28"/>
    <p:sldId id="529" r:id="rId29"/>
    <p:sldId id="530" r:id="rId30"/>
    <p:sldId id="276"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TTT Presume Confidence" id="{2E96AE4E-20D0-B641-9465-CD52143EBA43}">
          <p14:sldIdLst>
            <p14:sldId id="330"/>
            <p14:sldId id="339"/>
            <p14:sldId id="508"/>
            <p14:sldId id="262"/>
            <p14:sldId id="509"/>
            <p14:sldId id="510"/>
            <p14:sldId id="511"/>
            <p14:sldId id="512"/>
            <p14:sldId id="513"/>
            <p14:sldId id="514"/>
            <p14:sldId id="515"/>
            <p14:sldId id="516"/>
            <p14:sldId id="517"/>
            <p14:sldId id="518"/>
            <p14:sldId id="519"/>
            <p14:sldId id="520"/>
            <p14:sldId id="521"/>
            <p14:sldId id="522"/>
            <p14:sldId id="523"/>
            <p14:sldId id="524"/>
            <p14:sldId id="525"/>
            <p14:sldId id="526"/>
            <p14:sldId id="527"/>
            <p14:sldId id="528"/>
            <p14:sldId id="529"/>
            <p14:sldId id="530"/>
            <p14:sldId id="276"/>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75F2605-29C5-2A21-AF1E-89FCDE5167F9}" name="Meagan Karvonen" initials="MK" userId="Meagan Karvonen" providerId="None"/>
  <p188:author id="{0449FB16-2CE0-606B-2B7D-2C203271E039}" name="Koebley, Sarah C." initials="KC" userId="S::s146k693@home.ku.edu::e6923905-5ceb-49ca-ae06-d82dbb52c8b9" providerId="AD"/>
  <p188:author id="{DD540E6C-21C7-B55F-F1AB-4CBDCFF3EA42}" name="Ruhter, Lindsay Christine" initials="RLC" userId="S::l542r074@home.ku.edu::37f2c9ff-b33e-4130-bd72-c98bee18d0df" providerId="AD"/>
  <p188:author id="{A58D7183-9610-2B7C-F3F3-B7BF8399106F}" name="Telljohn, Rachel Elisabeth" initials="RT" userId="S::r974t066@home.ku.edu::1db36f0a-2c01-496a-a5cf-f30da343ff4f" providerId="AD"/>
  <p188:author id="{299153A2-288D-B0DA-577F-210D6B947111}" name="Kobrin, Jennifer Lise" initials="KL" userId="S::j873k225@home.ku.edu::0e3f5b32-8f94-4ebb-a001-dcb373ae5805" providerId="AD"/>
  <p188:author id="{57B8AAA7-D3B5-AFA9-054C-388EA8341DF3}" name="Karvonen, Meagan" initials="KM" userId="S::m073k649@home.ku.edu::eedad5cd-7185-48ae-ba6f-947bdb757383" providerId="AD"/>
  <p188:author id="{0D5996BC-D0A3-0DB2-FB2B-33E44A39DBE4}" name="Tiemann, Gail C" initials="GT" userId="S::gtiemann@home.ku.edu::5d6b5dbd-3fdb-41aa-9e34-9c3744aad71e" providerId="AD"/>
  <p188:author id="{796CFAF6-2C23-74D2-78A7-02081BFBEC53}" name="Kedzie, Julie" initials="KJ" userId="S::j941k258@home.ku.edu::84ec34e6-8121-480c-889a-887332871b5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Karvonen, Meagan" initials="KM" lastIdx="12" clrIdx="0">
    <p:extLst>
      <p:ext uri="{19B8F6BF-5375-455C-9EA6-DF929625EA0E}">
        <p15:presenceInfo xmlns:p15="http://schemas.microsoft.com/office/powerpoint/2012/main" userId="S::m073k649@home.ku.edu::eedad5cd-7185-48ae-ba6f-947bdb757383" providerId="AD"/>
      </p:ext>
    </p:extLst>
  </p:cmAuthor>
  <p:cmAuthor id="2" name="Koebley, Sarah C." initials="KC" lastIdx="12" clrIdx="1">
    <p:extLst>
      <p:ext uri="{19B8F6BF-5375-455C-9EA6-DF929625EA0E}">
        <p15:presenceInfo xmlns:p15="http://schemas.microsoft.com/office/powerpoint/2012/main" userId="S::s146k693@home.ku.edu::e6923905-5ceb-49ca-ae06-d82dbb52c8b9" providerId="AD"/>
      </p:ext>
    </p:extLst>
  </p:cmAuthor>
  <p:cmAuthor id="3" name="Dubiel, Holly Kathleen" initials="DK" lastIdx="2" clrIdx="2">
    <p:extLst>
      <p:ext uri="{19B8F6BF-5375-455C-9EA6-DF929625EA0E}">
        <p15:presenceInfo xmlns:p15="http://schemas.microsoft.com/office/powerpoint/2012/main" userId="S::h914w462@home.ku.edu::e6180b19-56a1-41f1-9b26-e152b989f56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2D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3AB90E0-A528-4CBE-8ABA-A55399E7DACE}" v="16" dt="2024-05-29T18:54:49.374"/>
  </p1510:revLst>
</p1510:revInfo>
</file>

<file path=ppt/tableStyles.xml><?xml version="1.0" encoding="utf-8"?>
<a:tblStyleLst xmlns:a="http://schemas.openxmlformats.org/drawingml/2006/main" def="{5C22544A-7EE6-4342-B048-85BDC9FD1C3A}">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handoutView">
  <p:normalViewPr>
    <p:restoredLeft sz="15587" autoAdjust="0"/>
    <p:restoredTop sz="93997" autoAdjust="0"/>
  </p:normalViewPr>
  <p:slideViewPr>
    <p:cSldViewPr snapToGrid="0">
      <p:cViewPr varScale="1">
        <p:scale>
          <a:sx n="58" d="100"/>
          <a:sy n="58" d="100"/>
        </p:scale>
        <p:origin x="67" y="187"/>
      </p:cViewPr>
      <p:guideLst/>
    </p:cSldViewPr>
  </p:slideViewPr>
  <p:outlineViewPr>
    <p:cViewPr>
      <p:scale>
        <a:sx n="33" d="100"/>
        <a:sy n="33" d="100"/>
      </p:scale>
      <p:origin x="0" y="-28162"/>
    </p:cViewPr>
  </p:outlineViewPr>
  <p:notesTextViewPr>
    <p:cViewPr>
      <p:scale>
        <a:sx n="1" d="1"/>
        <a:sy n="1" d="1"/>
      </p:scale>
      <p:origin x="0" y="0"/>
    </p:cViewPr>
  </p:notesTextViewPr>
  <p:notesViewPr>
    <p:cSldViewPr snapToGrid="0">
      <p:cViewPr varScale="1">
        <p:scale>
          <a:sx n="52" d="100"/>
          <a:sy n="52" d="100"/>
        </p:scale>
        <p:origin x="1603" y="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5/10/relationships/revisionInfo" Target="revisionInfo.xml"/><Relationship Id="rId21" Type="http://schemas.openxmlformats.org/officeDocument/2006/relationships/slide" Target="slides/slide17.xml"/><Relationship Id="rId34"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heme" Target="theme/theme1.xml"/><Relationship Id="rId40"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11556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22893D-28ED-1E4C-BF20-7BAF9A1E1D2F}" type="datetimeFigureOut">
              <a:rPr lang="en-US" smtClean="0"/>
              <a:t>9/18/2024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B28D76-EA0B-5F48-838C-E5E69968540C}" type="slidenum">
              <a:rPr lang="en-US" smtClean="0"/>
              <a:t>‹#›</a:t>
            </a:fld>
            <a:endParaRPr lang="en-US"/>
          </a:p>
        </p:txBody>
      </p:sp>
    </p:spTree>
    <p:extLst>
      <p:ext uri="{BB962C8B-B14F-4D97-AF65-F5344CB8AC3E}">
        <p14:creationId xmlns:p14="http://schemas.microsoft.com/office/powerpoint/2010/main" val="39947024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Welcome! (introduce yourself). We are so glad you're here!</a:t>
            </a:r>
            <a:endParaRPr lang="en-US">
              <a:cs typeface="Calibri"/>
            </a:endParaRPr>
          </a:p>
        </p:txBody>
      </p:sp>
      <p:sp>
        <p:nvSpPr>
          <p:cNvPr id="4" name="Slide Number Placeholder 3"/>
          <p:cNvSpPr>
            <a:spLocks noGrp="1"/>
          </p:cNvSpPr>
          <p:nvPr>
            <p:ph type="sldNum" sz="quarter" idx="5"/>
          </p:nvPr>
        </p:nvSpPr>
        <p:spPr/>
        <p:txBody>
          <a:bodyPr/>
          <a:lstStyle/>
          <a:p>
            <a:fld id="{EBB28D76-EA0B-5F48-838C-E5E69968540C}" type="slidenum">
              <a:rPr lang="en-US" smtClean="0"/>
              <a:t>1</a:t>
            </a:fld>
            <a:endParaRPr lang="en-US"/>
          </a:p>
        </p:txBody>
      </p:sp>
    </p:spTree>
    <p:extLst>
      <p:ext uri="{BB962C8B-B14F-4D97-AF65-F5344CB8AC3E}">
        <p14:creationId xmlns:p14="http://schemas.microsoft.com/office/powerpoint/2010/main" val="40912528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lvl="0" indent="0" algn="l" rtl="0">
              <a:lnSpc>
                <a:spcPct val="90000"/>
              </a:lnSpc>
              <a:spcBef>
                <a:spcPts val="0"/>
              </a:spcBef>
              <a:spcAft>
                <a:spcPts val="0"/>
              </a:spcAft>
              <a:buClr>
                <a:schemeClr val="dk1"/>
              </a:buClr>
              <a:buSzPts val="2500"/>
              <a:buNone/>
            </a:pPr>
            <a:r>
              <a:rPr lang="en-US"/>
              <a:t>Why is presuming competence important for students with significant cognitive disabilities?</a:t>
            </a:r>
          </a:p>
          <a:p>
            <a:pPr marL="158750" lvl="0" indent="0" algn="l" rtl="0">
              <a:lnSpc>
                <a:spcPct val="90000"/>
              </a:lnSpc>
              <a:spcBef>
                <a:spcPts val="0"/>
              </a:spcBef>
              <a:spcAft>
                <a:spcPts val="0"/>
              </a:spcAft>
              <a:buClr>
                <a:schemeClr val="dk1"/>
              </a:buClr>
              <a:buSzPts val="2500"/>
              <a:buNone/>
            </a:pPr>
            <a:r>
              <a:rPr lang="en-US"/>
              <a:t>There are many layers to human intelligence. Measuring intelligence is problematic and not an exact science. Students need access to communication supports and high-quality instruction for teachers to understand their capabilities. Presuming incompetence can be harmful to students and lead to low expectations. The consequence of presuming competence is not as harmful as the consequences of presuming incompetence.</a:t>
            </a:r>
          </a:p>
        </p:txBody>
      </p:sp>
      <p:sp>
        <p:nvSpPr>
          <p:cNvPr id="4" name="Slide Number Placeholder 3"/>
          <p:cNvSpPr>
            <a:spLocks noGrp="1"/>
          </p:cNvSpPr>
          <p:nvPr>
            <p:ph type="sldNum" sz="quarter" idx="5"/>
          </p:nvPr>
        </p:nvSpPr>
        <p:spPr/>
        <p:txBody>
          <a:bodyPr/>
          <a:lstStyle/>
          <a:p>
            <a:fld id="{EBB28D76-EA0B-5F48-838C-E5E69968540C}" type="slidenum">
              <a:rPr lang="en-US" smtClean="0"/>
              <a:t>10</a:t>
            </a:fld>
            <a:endParaRPr lang="en-US"/>
          </a:p>
        </p:txBody>
      </p:sp>
    </p:spTree>
    <p:extLst>
      <p:ext uri="{BB962C8B-B14F-4D97-AF65-F5344CB8AC3E}">
        <p14:creationId xmlns:p14="http://schemas.microsoft.com/office/powerpoint/2010/main" val="9039414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lvl="0" indent="0" algn="l" rtl="0">
              <a:lnSpc>
                <a:spcPct val="90000"/>
              </a:lnSpc>
              <a:spcBef>
                <a:spcPts val="0"/>
              </a:spcBef>
              <a:spcAft>
                <a:spcPts val="0"/>
              </a:spcAft>
              <a:buClr>
                <a:schemeClr val="dk1"/>
              </a:buClr>
              <a:buSzPts val="2500"/>
              <a:buNone/>
            </a:pPr>
            <a:r>
              <a:rPr lang="en-US"/>
              <a:t>Watch the video below. Look for evidence of presumed competence by Rosie's teachers. </a:t>
            </a:r>
          </a:p>
          <a:p>
            <a:pPr marL="158750" lvl="0" indent="0" algn="l" rtl="0">
              <a:lnSpc>
                <a:spcPct val="90000"/>
              </a:lnSpc>
              <a:spcBef>
                <a:spcPts val="0"/>
              </a:spcBef>
              <a:spcAft>
                <a:spcPts val="0"/>
              </a:spcAft>
              <a:buClr>
                <a:schemeClr val="dk1"/>
              </a:buClr>
              <a:buSzPts val="2500"/>
              <a:buNone/>
            </a:pPr>
            <a:r>
              <a:rPr lang="en-US" b="0" i="0">
                <a:solidFill>
                  <a:srgbClr val="000000"/>
                </a:solidFill>
                <a:effectLst/>
                <a:highlight>
                  <a:srgbClr val="FFFFFF"/>
                </a:highlight>
                <a:latin typeface="Lato2"/>
              </a:rPr>
              <a:t>&lt;</a:t>
            </a:r>
            <a:r>
              <a:rPr lang="en-US" b="0" i="0" err="1">
                <a:solidFill>
                  <a:srgbClr val="000000"/>
                </a:solidFill>
                <a:effectLst/>
                <a:highlight>
                  <a:srgbClr val="FFFFFF"/>
                </a:highlight>
                <a:latin typeface="Lato2"/>
              </a:rPr>
              <a:t>iframe</a:t>
            </a:r>
            <a:r>
              <a:rPr lang="en-US" b="0" i="0">
                <a:solidFill>
                  <a:srgbClr val="000000"/>
                </a:solidFill>
                <a:effectLst/>
                <a:highlight>
                  <a:srgbClr val="FFFFFF"/>
                </a:highlight>
                <a:latin typeface="Lato2"/>
              </a:rPr>
              <a:t> width="900" height="506" </a:t>
            </a:r>
            <a:r>
              <a:rPr lang="en-US" b="0" i="0" err="1">
                <a:solidFill>
                  <a:srgbClr val="000000"/>
                </a:solidFill>
                <a:effectLst/>
                <a:highlight>
                  <a:srgbClr val="FFFFFF"/>
                </a:highlight>
                <a:latin typeface="Lato2"/>
              </a:rPr>
              <a:t>src</a:t>
            </a:r>
            <a:r>
              <a:rPr lang="en-US" b="0" i="0">
                <a:solidFill>
                  <a:srgbClr val="000000"/>
                </a:solidFill>
                <a:effectLst/>
                <a:highlight>
                  <a:srgbClr val="FFFFFF"/>
                </a:highlight>
                <a:latin typeface="Lato2"/>
              </a:rPr>
              <a:t>="https://www.youtube.com/embed/kFQpqigIcOY" frameborder="0" allow="accelerometer; autoplay; clipboard-write; encrypted-media; gyroscope; picture-in-picture" </a:t>
            </a:r>
            <a:r>
              <a:rPr lang="en-US" b="0" i="0" err="1">
                <a:solidFill>
                  <a:srgbClr val="000000"/>
                </a:solidFill>
                <a:effectLst/>
                <a:highlight>
                  <a:srgbClr val="FFFFFF"/>
                </a:highlight>
                <a:latin typeface="Lato2"/>
              </a:rPr>
              <a:t>allowfullscreen</a:t>
            </a:r>
            <a:r>
              <a:rPr lang="en-US" b="0" i="0">
                <a:solidFill>
                  <a:srgbClr val="000000"/>
                </a:solidFill>
                <a:effectLst/>
                <a:highlight>
                  <a:srgbClr val="FFFFFF"/>
                </a:highlight>
                <a:latin typeface="Lato2"/>
              </a:rPr>
              <a:t>&gt;&lt;/</a:t>
            </a:r>
            <a:r>
              <a:rPr lang="en-US" b="0" i="0" err="1">
                <a:solidFill>
                  <a:srgbClr val="000000"/>
                </a:solidFill>
                <a:effectLst/>
                <a:highlight>
                  <a:srgbClr val="FFFFFF"/>
                </a:highlight>
                <a:latin typeface="Lato2"/>
              </a:rPr>
              <a:t>iframe</a:t>
            </a:r>
            <a:r>
              <a:rPr lang="en-US" b="0" i="0">
                <a:solidFill>
                  <a:srgbClr val="000000"/>
                </a:solidFill>
                <a:effectLst/>
                <a:highlight>
                  <a:srgbClr val="FFFFFF"/>
                </a:highlight>
                <a:latin typeface="Lato2"/>
              </a:rPr>
              <a:t>&gt;</a:t>
            </a:r>
            <a:endParaRPr lang="en-US"/>
          </a:p>
        </p:txBody>
      </p:sp>
      <p:sp>
        <p:nvSpPr>
          <p:cNvPr id="4" name="Slide Number Placeholder 3"/>
          <p:cNvSpPr>
            <a:spLocks noGrp="1"/>
          </p:cNvSpPr>
          <p:nvPr>
            <p:ph type="sldNum" sz="quarter" idx="5"/>
          </p:nvPr>
        </p:nvSpPr>
        <p:spPr/>
        <p:txBody>
          <a:bodyPr/>
          <a:lstStyle/>
          <a:p>
            <a:fld id="{EBB28D76-EA0B-5F48-838C-E5E69968540C}" type="slidenum">
              <a:rPr lang="en-US" smtClean="0"/>
              <a:t>11</a:t>
            </a:fld>
            <a:endParaRPr lang="en-US"/>
          </a:p>
        </p:txBody>
      </p:sp>
    </p:spTree>
    <p:extLst>
      <p:ext uri="{BB962C8B-B14F-4D97-AF65-F5344CB8AC3E}">
        <p14:creationId xmlns:p14="http://schemas.microsoft.com/office/powerpoint/2010/main" val="23338046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a:lnSpc>
                <a:spcPct val="90000"/>
              </a:lnSpc>
              <a:buClr>
                <a:schemeClr val="dk1"/>
              </a:buClr>
              <a:buSzPts val="2500"/>
            </a:pPr>
            <a:r>
              <a:rPr lang="en-US"/>
              <a:t>It's time for a quick small-group discussion! Reflect on the video of Rosie. What are two ways that illustrate how Rosie's teachers presume she is capable of learning? </a:t>
            </a:r>
          </a:p>
          <a:p>
            <a:pPr marL="158750">
              <a:lnSpc>
                <a:spcPct val="90000"/>
              </a:lnSpc>
              <a:buSzPts val="2500"/>
            </a:pPr>
            <a:r>
              <a:rPr lang="en-US"/>
              <a:t>Possible responses include: Rosie is a part of the class, a part of classroom activities, pledge of allegiance with class, part of reading lesson, eats lunch with class, does playground activities with kids, one teacher says: “I can’t tell who’s regular ed and who’s special ed,” engaged in math activities, plays checkers with teacher.</a:t>
            </a:r>
          </a:p>
        </p:txBody>
      </p:sp>
      <p:sp>
        <p:nvSpPr>
          <p:cNvPr id="4" name="Slide Number Placeholder 3"/>
          <p:cNvSpPr>
            <a:spLocks noGrp="1"/>
          </p:cNvSpPr>
          <p:nvPr>
            <p:ph type="sldNum" sz="quarter" idx="5"/>
          </p:nvPr>
        </p:nvSpPr>
        <p:spPr/>
        <p:txBody>
          <a:bodyPr/>
          <a:lstStyle/>
          <a:p>
            <a:fld id="{EBB28D76-EA0B-5F48-838C-E5E69968540C}" type="slidenum">
              <a:rPr lang="en-US" smtClean="0"/>
              <a:t>12</a:t>
            </a:fld>
            <a:endParaRPr lang="en-US"/>
          </a:p>
        </p:txBody>
      </p:sp>
    </p:spTree>
    <p:extLst>
      <p:ext uri="{BB962C8B-B14F-4D97-AF65-F5344CB8AC3E}">
        <p14:creationId xmlns:p14="http://schemas.microsoft.com/office/powerpoint/2010/main" val="11488171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Now that we know more about presuming competence, let's talk about instructional strategies that presume all kids can learn.</a:t>
            </a:r>
          </a:p>
        </p:txBody>
      </p:sp>
      <p:sp>
        <p:nvSpPr>
          <p:cNvPr id="4" name="Slide Number Placeholder 3"/>
          <p:cNvSpPr>
            <a:spLocks noGrp="1"/>
          </p:cNvSpPr>
          <p:nvPr>
            <p:ph type="sldNum" sz="quarter" idx="5"/>
          </p:nvPr>
        </p:nvSpPr>
        <p:spPr/>
        <p:txBody>
          <a:bodyPr/>
          <a:lstStyle/>
          <a:p>
            <a:fld id="{EBB28D76-EA0B-5F48-838C-E5E69968540C}" type="slidenum">
              <a:rPr lang="en-US" smtClean="0"/>
              <a:t>13</a:t>
            </a:fld>
            <a:endParaRPr lang="en-US"/>
          </a:p>
        </p:txBody>
      </p:sp>
    </p:spTree>
    <p:extLst>
      <p:ext uri="{BB962C8B-B14F-4D97-AF65-F5344CB8AC3E}">
        <p14:creationId xmlns:p14="http://schemas.microsoft.com/office/powerpoint/2010/main" val="29923815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a:lnSpc>
                <a:spcPct val="90000"/>
              </a:lnSpc>
              <a:buClr>
                <a:schemeClr val="dk1"/>
              </a:buClr>
              <a:buSzPts val="2500"/>
            </a:pPr>
            <a:r>
              <a:rPr lang="en-US"/>
              <a:t>Let's take a closer look at characteristics of teaching that presume competence. First, if we presume kids can learn, then we can teach academic content. We know that kids can be challenged and can learn challenging content, for them. Last, if we presume competence, we remove barriers to learning so students can demonstrate what they know and can do. We're going to talk through all of these points.</a:t>
            </a:r>
          </a:p>
        </p:txBody>
      </p:sp>
      <p:sp>
        <p:nvSpPr>
          <p:cNvPr id="4" name="Slide Number Placeholder 3"/>
          <p:cNvSpPr>
            <a:spLocks noGrp="1"/>
          </p:cNvSpPr>
          <p:nvPr>
            <p:ph type="sldNum" sz="quarter" idx="5"/>
          </p:nvPr>
        </p:nvSpPr>
        <p:spPr/>
        <p:txBody>
          <a:bodyPr/>
          <a:lstStyle/>
          <a:p>
            <a:fld id="{EBB28D76-EA0B-5F48-838C-E5E69968540C}" type="slidenum">
              <a:rPr lang="en-US" smtClean="0"/>
              <a:t>14</a:t>
            </a:fld>
            <a:endParaRPr lang="en-US"/>
          </a:p>
        </p:txBody>
      </p:sp>
    </p:spTree>
    <p:extLst>
      <p:ext uri="{BB962C8B-B14F-4D97-AF65-F5344CB8AC3E}">
        <p14:creationId xmlns:p14="http://schemas.microsoft.com/office/powerpoint/2010/main" val="34703680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a:lnSpc>
                <a:spcPct val="90000"/>
              </a:lnSpc>
              <a:buClr>
                <a:schemeClr val="dk1"/>
              </a:buClr>
              <a:buSzPts val="2500"/>
            </a:pPr>
            <a:r>
              <a:rPr lang="en-US"/>
              <a:t>First, let's start with teaching academic content as a characteristic of presuming competence. This means students are working toward academic grade-aligned objectives and, in some cases, are in an inclusive classroom. Teachers provide universal supports for the whole class, such as an organizer or concept map to organize information, and then design individualized supports for students as needed, such as an AAC device or a graphic organizer to scaffold multi-step directions and activities. Peer supports are available to support students in getting the right materials, answering questions, and transitioning between classes and activities. Teachers use Universal Design for Learning (UDL) principles to design engaging instruction that incorporates familiar, real-world contexts and taps into students' prior knowledge. Instructional focus is on academic learning toward grade-aligned objectives and conceptual understandings, as well as making connections across standards.</a:t>
            </a:r>
          </a:p>
          <a:p>
            <a:pPr marL="158750">
              <a:lnSpc>
                <a:spcPct val="90000"/>
              </a:lnSpc>
              <a:buClr>
                <a:schemeClr val="dk1"/>
              </a:buClr>
              <a:buSzPts val="2500"/>
            </a:pPr>
            <a:r>
              <a:rPr lang="en-US"/>
              <a:t>What happens if the least dangerous assumption is ignored? Students may be working on learning objectives that are below grade level. Teachers may put a ceiling on student learning when they do not account for learner variability, strengths, or student interests when planning or delivering instruction.</a:t>
            </a:r>
            <a:endParaRPr lang="en-US">
              <a:ea typeface="Calibri"/>
              <a:cs typeface="Calibri"/>
            </a:endParaRPr>
          </a:p>
        </p:txBody>
      </p:sp>
      <p:sp>
        <p:nvSpPr>
          <p:cNvPr id="4" name="Slide Number Placeholder 3"/>
          <p:cNvSpPr>
            <a:spLocks noGrp="1"/>
          </p:cNvSpPr>
          <p:nvPr>
            <p:ph type="sldNum" sz="quarter" idx="5"/>
          </p:nvPr>
        </p:nvSpPr>
        <p:spPr/>
        <p:txBody>
          <a:bodyPr/>
          <a:lstStyle/>
          <a:p>
            <a:fld id="{EBB28D76-EA0B-5F48-838C-E5E69968540C}" type="slidenum">
              <a:rPr lang="en-US" smtClean="0"/>
              <a:t>15</a:t>
            </a:fld>
            <a:endParaRPr lang="en-US"/>
          </a:p>
        </p:txBody>
      </p:sp>
    </p:spTree>
    <p:extLst>
      <p:ext uri="{BB962C8B-B14F-4D97-AF65-F5344CB8AC3E}">
        <p14:creationId xmlns:p14="http://schemas.microsoft.com/office/powerpoint/2010/main" val="18771278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a:lnSpc>
                <a:spcPct val="90000"/>
              </a:lnSpc>
              <a:buClr>
                <a:schemeClr val="dk1"/>
              </a:buClr>
              <a:buSzPts val="2500"/>
            </a:pPr>
            <a:r>
              <a:rPr lang="en-US"/>
              <a:t>The next characteristic of instruction that presumes competence is that kids are learning challenging content. Students are working toward understanding and applying academic grade-aligned learning objectives, even if the complexity or breadth of the objective is reduced from the general education standard. Students learn by engaging in routines that encourage their conceptual understanding across different contexts, applying skills learned in new situations, and making connections across multiple content areas. </a:t>
            </a:r>
          </a:p>
          <a:p>
            <a:pPr marL="158750">
              <a:lnSpc>
                <a:spcPct val="90000"/>
              </a:lnSpc>
              <a:buSzPts val="2500"/>
            </a:pPr>
            <a:r>
              <a:rPr lang="en-US"/>
              <a:t>What happens if the least dangerous assumption is ignored? Students may complete similar tasks, the same way, every day. The tasks might be outside an academic context or disconnected from other concepts. The tasks may not change until the student reaches mastery, which is completing a certain number of trials with 80% accuracy. The focus of the instruction may be on a narrow set of skills.</a:t>
            </a:r>
          </a:p>
        </p:txBody>
      </p:sp>
      <p:sp>
        <p:nvSpPr>
          <p:cNvPr id="4" name="Slide Number Placeholder 3"/>
          <p:cNvSpPr>
            <a:spLocks noGrp="1"/>
          </p:cNvSpPr>
          <p:nvPr>
            <p:ph type="sldNum" sz="quarter" idx="5"/>
          </p:nvPr>
        </p:nvSpPr>
        <p:spPr/>
        <p:txBody>
          <a:bodyPr/>
          <a:lstStyle/>
          <a:p>
            <a:fld id="{EBB28D76-EA0B-5F48-838C-E5E69968540C}" type="slidenum">
              <a:rPr lang="en-US" smtClean="0"/>
              <a:t>16</a:t>
            </a:fld>
            <a:endParaRPr lang="en-US"/>
          </a:p>
        </p:txBody>
      </p:sp>
    </p:spTree>
    <p:extLst>
      <p:ext uri="{BB962C8B-B14F-4D97-AF65-F5344CB8AC3E}">
        <p14:creationId xmlns:p14="http://schemas.microsoft.com/office/powerpoint/2010/main" val="31075244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a:lnSpc>
                <a:spcPct val="90000"/>
              </a:lnSpc>
              <a:buClr>
                <a:schemeClr val="dk1"/>
              </a:buClr>
              <a:buSzPts val="2500"/>
            </a:pPr>
            <a:r>
              <a:rPr lang="en-US"/>
              <a:t>Last, a characteristic of presuming competence is to eliminate barriers to learning. Teachers use principles of UDL to design lessons that eliminate barriers to learning and provide flexible ways for students to receive information and then demonstrate what they have learned. Teachers place the burden on themselves to change the environment and lesson design that acknowledges the variability of all learners, including those with significant disabilities. </a:t>
            </a:r>
          </a:p>
          <a:p>
            <a:pPr marL="158750">
              <a:lnSpc>
                <a:spcPct val="90000"/>
              </a:lnSpc>
              <a:buSzPts val="2500"/>
            </a:pPr>
            <a:r>
              <a:rPr lang="en-US"/>
              <a:t>What happens if the least dangerous assumption is ignored? Teachers may design accommodations that fit some, but not all, students in the class. Teachers then assume the reason a student is not learning is due to a deficit within the student rather than a gap in supports.</a:t>
            </a:r>
            <a:endParaRPr lang="en-US">
              <a:ea typeface="Calibri"/>
              <a:cs typeface="Calibri"/>
            </a:endParaRPr>
          </a:p>
        </p:txBody>
      </p:sp>
      <p:sp>
        <p:nvSpPr>
          <p:cNvPr id="4" name="Slide Number Placeholder 3"/>
          <p:cNvSpPr>
            <a:spLocks noGrp="1"/>
          </p:cNvSpPr>
          <p:nvPr>
            <p:ph type="sldNum" sz="quarter" idx="5"/>
          </p:nvPr>
        </p:nvSpPr>
        <p:spPr/>
        <p:txBody>
          <a:bodyPr/>
          <a:lstStyle/>
          <a:p>
            <a:fld id="{EBB28D76-EA0B-5F48-838C-E5E69968540C}" type="slidenum">
              <a:rPr lang="en-US" smtClean="0"/>
              <a:t>17</a:t>
            </a:fld>
            <a:endParaRPr lang="en-US"/>
          </a:p>
        </p:txBody>
      </p:sp>
    </p:spTree>
    <p:extLst>
      <p:ext uri="{BB962C8B-B14F-4D97-AF65-F5344CB8AC3E}">
        <p14:creationId xmlns:p14="http://schemas.microsoft.com/office/powerpoint/2010/main" val="42844014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a:lnSpc>
                <a:spcPct val="90000"/>
              </a:lnSpc>
              <a:buClr>
                <a:schemeClr val="dk1"/>
              </a:buClr>
              <a:buSzPts val="2500"/>
            </a:pPr>
            <a:r>
              <a:rPr lang="en-US"/>
              <a:t>Suppose a teacher asks a trainer how a student’s instructional day would really change as a result of using presumed competence. How could a trainer respond? </a:t>
            </a:r>
          </a:p>
          <a:p>
            <a:pPr marL="158750">
              <a:lnSpc>
                <a:spcPct val="90000"/>
              </a:lnSpc>
              <a:buSzPts val="2500"/>
            </a:pPr>
            <a:r>
              <a:rPr lang="en-US"/>
              <a:t>First, the student would have access to communication devices throughout the day. The student would also have access to content and vocabulary that crosses multiple content areas. The student would receive explicit instruction around vocabulary to help access and engage in a text. The student would participate in social interactions and learning from peers. The student would use instructional supports like visuals and objects to help them engage in learning.</a:t>
            </a:r>
          </a:p>
        </p:txBody>
      </p:sp>
      <p:sp>
        <p:nvSpPr>
          <p:cNvPr id="4" name="Slide Number Placeholder 3"/>
          <p:cNvSpPr>
            <a:spLocks noGrp="1"/>
          </p:cNvSpPr>
          <p:nvPr>
            <p:ph type="sldNum" sz="quarter" idx="5"/>
          </p:nvPr>
        </p:nvSpPr>
        <p:spPr/>
        <p:txBody>
          <a:bodyPr/>
          <a:lstStyle/>
          <a:p>
            <a:fld id="{EBB28D76-EA0B-5F48-838C-E5E69968540C}" type="slidenum">
              <a:rPr lang="en-US" smtClean="0"/>
              <a:t>18</a:t>
            </a:fld>
            <a:endParaRPr lang="en-US"/>
          </a:p>
        </p:txBody>
      </p:sp>
    </p:spTree>
    <p:extLst>
      <p:ext uri="{BB962C8B-B14F-4D97-AF65-F5344CB8AC3E}">
        <p14:creationId xmlns:p14="http://schemas.microsoft.com/office/powerpoint/2010/main" val="35855895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a:lnSpc>
                <a:spcPct val="90000"/>
              </a:lnSpc>
              <a:buClr>
                <a:schemeClr val="dk1"/>
              </a:buClr>
              <a:buSzPts val="2500"/>
            </a:pPr>
            <a:r>
              <a:rPr lang="en-US">
                <a:ea typeface="Calibri"/>
                <a:cs typeface="Calibri"/>
              </a:rPr>
              <a:t>This is a quote from Karen Erickson and David Koppenhaver about the how much students are impacted by educators' decisions around presuming competence and presuming kids are capable of learning. The quote says, </a:t>
            </a:r>
            <a:r>
              <a:rPr lang="en-US" i="1">
                <a:ea typeface="Calibri"/>
                <a:cs typeface="Calibri"/>
              </a:rPr>
              <a:t>“</a:t>
            </a:r>
            <a:r>
              <a:rPr lang="en-US" i="1"/>
              <a:t>Our judgments about students’ intellectual capacities affect every decision we make about their educational programming, their communication systems and supports, the social activities we support their participation in, and the futures we imagine for them.” </a:t>
            </a:r>
            <a:endParaRPr lang="en-US"/>
          </a:p>
        </p:txBody>
      </p:sp>
      <p:sp>
        <p:nvSpPr>
          <p:cNvPr id="4" name="Slide Number Placeholder 3"/>
          <p:cNvSpPr>
            <a:spLocks noGrp="1"/>
          </p:cNvSpPr>
          <p:nvPr>
            <p:ph type="sldNum" sz="quarter" idx="5"/>
          </p:nvPr>
        </p:nvSpPr>
        <p:spPr/>
        <p:txBody>
          <a:bodyPr/>
          <a:lstStyle/>
          <a:p>
            <a:fld id="{EBB28D76-EA0B-5F48-838C-E5E69968540C}" type="slidenum">
              <a:rPr lang="en-US" smtClean="0"/>
              <a:t>19</a:t>
            </a:fld>
            <a:endParaRPr lang="en-US"/>
          </a:p>
        </p:txBody>
      </p:sp>
    </p:spTree>
    <p:extLst>
      <p:ext uri="{BB962C8B-B14F-4D97-AF65-F5344CB8AC3E}">
        <p14:creationId xmlns:p14="http://schemas.microsoft.com/office/powerpoint/2010/main" val="25961123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Today we're going to learn about what it means to presume competence. The objectives for this training include: understanding what it means to presume students are competent learners; defining strategies that support presuming competence for all learners; and describing how assumptions of what students can and cannot do impact our understanding of them as learners</a:t>
            </a:r>
          </a:p>
          <a:p>
            <a:endParaRPr lang="en-US"/>
          </a:p>
        </p:txBody>
      </p:sp>
      <p:sp>
        <p:nvSpPr>
          <p:cNvPr id="4" name="Slide Number Placeholder 3"/>
          <p:cNvSpPr>
            <a:spLocks noGrp="1"/>
          </p:cNvSpPr>
          <p:nvPr>
            <p:ph type="sldNum" sz="quarter" idx="5"/>
          </p:nvPr>
        </p:nvSpPr>
        <p:spPr/>
        <p:txBody>
          <a:bodyPr/>
          <a:lstStyle/>
          <a:p>
            <a:fld id="{EBB28D76-EA0B-5F48-838C-E5E69968540C}" type="slidenum">
              <a:rPr lang="en-US" smtClean="0"/>
              <a:t>2</a:t>
            </a:fld>
            <a:endParaRPr lang="en-US"/>
          </a:p>
        </p:txBody>
      </p:sp>
    </p:spTree>
    <p:extLst>
      <p:ext uri="{BB962C8B-B14F-4D97-AF65-F5344CB8AC3E}">
        <p14:creationId xmlns:p14="http://schemas.microsoft.com/office/powerpoint/2010/main" val="27366255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a:lnSpc>
                <a:spcPct val="90000"/>
              </a:lnSpc>
              <a:buClr>
                <a:schemeClr val="dk1"/>
              </a:buClr>
              <a:buSzPts val="2500"/>
            </a:pPr>
            <a:r>
              <a:rPr lang="en-US"/>
              <a:t>Let's continue to think about how presuming competence impacts lesson planning. A trainer meets with a teacher following a presumed competence training to discuss a lesson plan for his student, Sydney.</a:t>
            </a:r>
          </a:p>
          <a:p>
            <a:pPr marL="158750" lvl="0" indent="0" algn="l" rtl="0">
              <a:lnSpc>
                <a:spcPct val="90000"/>
              </a:lnSpc>
              <a:spcBef>
                <a:spcPts val="0"/>
              </a:spcBef>
              <a:spcAft>
                <a:spcPts val="0"/>
              </a:spcAft>
              <a:buClr>
                <a:schemeClr val="dk1"/>
              </a:buClr>
              <a:buSzPts val="2500"/>
              <a:buFontTx/>
              <a:buNone/>
            </a:pPr>
            <a:r>
              <a:rPr lang="en-US"/>
              <a:t>A teacher says, “Sydney has Down syndrome, and he has been learning functional skills in my classroom. I have been reading about increasing expectations by focusing more on academics, but I am not sure how to start."</a:t>
            </a:r>
            <a:endParaRPr lang="en-US">
              <a:ea typeface="Calibri"/>
              <a:cs typeface="Calibri"/>
            </a:endParaRPr>
          </a:p>
        </p:txBody>
      </p:sp>
      <p:sp>
        <p:nvSpPr>
          <p:cNvPr id="4" name="Slide Number Placeholder 3"/>
          <p:cNvSpPr>
            <a:spLocks noGrp="1"/>
          </p:cNvSpPr>
          <p:nvPr>
            <p:ph type="sldNum" sz="quarter" idx="5"/>
          </p:nvPr>
        </p:nvSpPr>
        <p:spPr/>
        <p:txBody>
          <a:bodyPr/>
          <a:lstStyle/>
          <a:p>
            <a:fld id="{EBB28D76-EA0B-5F48-838C-E5E69968540C}" type="slidenum">
              <a:rPr lang="en-US" smtClean="0"/>
              <a:t>20</a:t>
            </a:fld>
            <a:endParaRPr lang="en-US"/>
          </a:p>
        </p:txBody>
      </p:sp>
    </p:spTree>
    <p:extLst>
      <p:ext uri="{BB962C8B-B14F-4D97-AF65-F5344CB8AC3E}">
        <p14:creationId xmlns:p14="http://schemas.microsoft.com/office/powerpoint/2010/main" val="10407683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lvl="0" indent="0" algn="l" rtl="0">
              <a:lnSpc>
                <a:spcPct val="90000"/>
              </a:lnSpc>
              <a:spcBef>
                <a:spcPts val="0"/>
              </a:spcBef>
              <a:spcAft>
                <a:spcPts val="0"/>
              </a:spcAft>
              <a:buClr>
                <a:schemeClr val="dk1"/>
              </a:buClr>
              <a:buSzPts val="2500"/>
              <a:buFontTx/>
              <a:buNone/>
            </a:pPr>
            <a:r>
              <a:rPr lang="en-US"/>
              <a:t>The trainers says, “I wonder if we can use his time in English class to start. Let's brainstorm some ways to increase expectations for Sydney during English lessons. You told me before he likes stories." Here are two lesson design ideas to go deeper into stories.</a:t>
            </a:r>
          </a:p>
          <a:p>
            <a:pPr marL="158750" lvl="0" indent="0" algn="l" rtl="0">
              <a:lnSpc>
                <a:spcPct val="90000"/>
              </a:lnSpc>
              <a:spcBef>
                <a:spcPts val="0"/>
              </a:spcBef>
              <a:spcAft>
                <a:spcPts val="0"/>
              </a:spcAft>
              <a:buClr>
                <a:schemeClr val="dk1"/>
              </a:buClr>
              <a:buSzPts val="2500"/>
              <a:buFontTx/>
              <a:buNone/>
            </a:pPr>
            <a:r>
              <a:rPr lang="en-US"/>
              <a:t>Sydney could find functional sight words in a reading passage. </a:t>
            </a:r>
            <a:r>
              <a:rPr lang="en-US" b="1"/>
              <a:t>Or</a:t>
            </a:r>
            <a:r>
              <a:rPr lang="en-US"/>
              <a:t>: </a:t>
            </a:r>
          </a:p>
          <a:p>
            <a:pPr marL="158750">
              <a:lnSpc>
                <a:spcPct val="90000"/>
              </a:lnSpc>
              <a:buClr>
                <a:schemeClr val="dk1"/>
              </a:buClr>
              <a:buSzPts val="2500"/>
            </a:pPr>
            <a:r>
              <a:rPr lang="en-US"/>
              <a:t>Sydney could work with a small group to complete an organizer about character actions and consequences using familiar words. Which option should the trainer choose?</a:t>
            </a:r>
            <a:endParaRPr lang="en-US">
              <a:ea typeface="Calibri"/>
              <a:cs typeface="Calibri"/>
            </a:endParaRPr>
          </a:p>
        </p:txBody>
      </p:sp>
      <p:sp>
        <p:nvSpPr>
          <p:cNvPr id="4" name="Slide Number Placeholder 3"/>
          <p:cNvSpPr>
            <a:spLocks noGrp="1"/>
          </p:cNvSpPr>
          <p:nvPr>
            <p:ph type="sldNum" sz="quarter" idx="5"/>
          </p:nvPr>
        </p:nvSpPr>
        <p:spPr/>
        <p:txBody>
          <a:bodyPr/>
          <a:lstStyle/>
          <a:p>
            <a:fld id="{EBB28D76-EA0B-5F48-838C-E5E69968540C}" type="slidenum">
              <a:rPr lang="en-US" smtClean="0"/>
              <a:t>21</a:t>
            </a:fld>
            <a:endParaRPr lang="en-US"/>
          </a:p>
        </p:txBody>
      </p:sp>
    </p:spTree>
    <p:extLst>
      <p:ext uri="{BB962C8B-B14F-4D97-AF65-F5344CB8AC3E}">
        <p14:creationId xmlns:p14="http://schemas.microsoft.com/office/powerpoint/2010/main" val="7459519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90000"/>
              </a:lnSpc>
              <a:spcBef>
                <a:spcPts val="0"/>
              </a:spcBef>
              <a:spcAft>
                <a:spcPts val="0"/>
              </a:spcAft>
              <a:buClr>
                <a:schemeClr val="dk1"/>
              </a:buClr>
              <a:buSzPts val="2500"/>
              <a:buFontTx/>
              <a:buNone/>
              <a:tabLst/>
              <a:defRPr/>
            </a:pPr>
            <a:r>
              <a:rPr lang="en-US" sz="1200"/>
              <a:t>The trainer advocates for the second option: work in a small group to do an organizer about character actions using familiar words!</a:t>
            </a:r>
          </a:p>
          <a:p>
            <a:pPr marL="158750" lvl="0" indent="0" algn="l" rtl="0">
              <a:lnSpc>
                <a:spcPct val="90000"/>
              </a:lnSpc>
              <a:spcBef>
                <a:spcPts val="0"/>
              </a:spcBef>
              <a:spcAft>
                <a:spcPts val="0"/>
              </a:spcAft>
              <a:buClr>
                <a:schemeClr val="dk1"/>
              </a:buClr>
              <a:buSzPts val="2500"/>
              <a:buFontTx/>
              <a:buNone/>
            </a:pPr>
            <a:r>
              <a:rPr lang="en-US"/>
              <a:t>The teacher says, “That sounds great! To provide support during class, we will need to incorporate his communication device. This lesson represents higher expectations for Sydney and more opportunity for learning. ”</a:t>
            </a:r>
          </a:p>
        </p:txBody>
      </p:sp>
      <p:sp>
        <p:nvSpPr>
          <p:cNvPr id="4" name="Slide Number Placeholder 3"/>
          <p:cNvSpPr>
            <a:spLocks noGrp="1"/>
          </p:cNvSpPr>
          <p:nvPr>
            <p:ph type="sldNum" sz="quarter" idx="5"/>
          </p:nvPr>
        </p:nvSpPr>
        <p:spPr/>
        <p:txBody>
          <a:bodyPr/>
          <a:lstStyle/>
          <a:p>
            <a:fld id="{EBB28D76-EA0B-5F48-838C-E5E69968540C}" type="slidenum">
              <a:rPr lang="en-US" smtClean="0"/>
              <a:t>22</a:t>
            </a:fld>
            <a:endParaRPr lang="en-US"/>
          </a:p>
        </p:txBody>
      </p:sp>
    </p:spTree>
    <p:extLst>
      <p:ext uri="{BB962C8B-B14F-4D97-AF65-F5344CB8AC3E}">
        <p14:creationId xmlns:p14="http://schemas.microsoft.com/office/powerpoint/2010/main" val="31289346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a:lnSpc>
                <a:spcPct val="90000"/>
              </a:lnSpc>
              <a:buClr>
                <a:schemeClr val="dk1"/>
              </a:buClr>
              <a:buSzPts val="2500"/>
            </a:pPr>
            <a:r>
              <a:rPr lang="en-US"/>
              <a:t>I'm going to pause and give you a few minute to reflect. Have you observed classrooms where teachers presume all students are capable of learning? What's happening in those classrooms? Take one minute to think about this and share out what you've observed in those classrooms.</a:t>
            </a:r>
          </a:p>
        </p:txBody>
      </p:sp>
      <p:sp>
        <p:nvSpPr>
          <p:cNvPr id="4" name="Slide Number Placeholder 3"/>
          <p:cNvSpPr>
            <a:spLocks noGrp="1"/>
          </p:cNvSpPr>
          <p:nvPr>
            <p:ph type="sldNum" sz="quarter" idx="5"/>
          </p:nvPr>
        </p:nvSpPr>
        <p:spPr/>
        <p:txBody>
          <a:bodyPr/>
          <a:lstStyle/>
          <a:p>
            <a:fld id="{EBB28D76-EA0B-5F48-838C-E5E69968540C}" type="slidenum">
              <a:rPr lang="en-US" smtClean="0"/>
              <a:t>23</a:t>
            </a:fld>
            <a:endParaRPr lang="en-US"/>
          </a:p>
        </p:txBody>
      </p:sp>
    </p:spTree>
    <p:extLst>
      <p:ext uri="{BB962C8B-B14F-4D97-AF65-F5344CB8AC3E}">
        <p14:creationId xmlns:p14="http://schemas.microsoft.com/office/powerpoint/2010/main" val="14611432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a:lnSpc>
                <a:spcPct val="90000"/>
              </a:lnSpc>
              <a:buClr>
                <a:schemeClr val="dk1"/>
              </a:buClr>
              <a:buSzPts val="2500"/>
            </a:pPr>
            <a:r>
              <a:rPr lang="en-US"/>
              <a:t>Let's recap. When teachers plan instruction using the Least Dangerous Assumption, they focus on the student strengths rather than viewing students through a deficit-based lens, they assume students can, and want to, communicate, and they provide students with the tools and supports to communicate and engage with school activities.</a:t>
            </a:r>
          </a:p>
        </p:txBody>
      </p:sp>
      <p:sp>
        <p:nvSpPr>
          <p:cNvPr id="4" name="Slide Number Placeholder 3"/>
          <p:cNvSpPr>
            <a:spLocks noGrp="1"/>
          </p:cNvSpPr>
          <p:nvPr>
            <p:ph type="sldNum" sz="quarter" idx="5"/>
          </p:nvPr>
        </p:nvSpPr>
        <p:spPr/>
        <p:txBody>
          <a:bodyPr/>
          <a:lstStyle/>
          <a:p>
            <a:fld id="{EBB28D76-EA0B-5F48-838C-E5E69968540C}" type="slidenum">
              <a:rPr lang="en-US" smtClean="0"/>
              <a:t>24</a:t>
            </a:fld>
            <a:endParaRPr lang="en-US"/>
          </a:p>
        </p:txBody>
      </p:sp>
    </p:spTree>
    <p:extLst>
      <p:ext uri="{BB962C8B-B14F-4D97-AF65-F5344CB8AC3E}">
        <p14:creationId xmlns:p14="http://schemas.microsoft.com/office/powerpoint/2010/main" val="29517247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a:lnSpc>
                <a:spcPct val="90000"/>
              </a:lnSpc>
              <a:buClr>
                <a:schemeClr val="dk1"/>
              </a:buClr>
              <a:buSzPts val="2500"/>
            </a:pPr>
            <a:r>
              <a:rPr lang="en-US">
                <a:ea typeface="Calibri"/>
                <a:cs typeface="Calibri"/>
              </a:rPr>
              <a:t>I'm going to share two handouts with you: </a:t>
            </a:r>
            <a:r>
              <a:rPr lang="en-US"/>
              <a:t>Communication Belief Statements and Literacy Belief Statements. Read through these belief statements and on your own or with a partner, and discuss how these belief statements impact your work.</a:t>
            </a:r>
          </a:p>
          <a:p>
            <a:pPr marL="158750">
              <a:lnSpc>
                <a:spcPct val="90000"/>
              </a:lnSpc>
              <a:buSzPts val="2500"/>
            </a:pPr>
            <a:r>
              <a:rPr lang="en-US"/>
              <a:t>(Pass out handouts: Communication Belief Statements and Literacy Belief Statements. Let trainers read through these lists and reflect on how they impact their work. Let trainers share out ideas). </a:t>
            </a:r>
            <a:endParaRPr lang="en-US">
              <a:ea typeface="Calibri"/>
              <a:cs typeface="Calibri"/>
            </a:endParaRPr>
          </a:p>
        </p:txBody>
      </p:sp>
      <p:sp>
        <p:nvSpPr>
          <p:cNvPr id="4" name="Slide Number Placeholder 3"/>
          <p:cNvSpPr>
            <a:spLocks noGrp="1"/>
          </p:cNvSpPr>
          <p:nvPr>
            <p:ph type="sldNum" sz="quarter" idx="5"/>
          </p:nvPr>
        </p:nvSpPr>
        <p:spPr/>
        <p:txBody>
          <a:bodyPr/>
          <a:lstStyle/>
          <a:p>
            <a:fld id="{EBB28D76-EA0B-5F48-838C-E5E69968540C}" type="slidenum">
              <a:rPr lang="en-US" smtClean="0"/>
              <a:t>25</a:t>
            </a:fld>
            <a:endParaRPr lang="en-US"/>
          </a:p>
        </p:txBody>
      </p:sp>
    </p:spTree>
    <p:extLst>
      <p:ext uri="{BB962C8B-B14F-4D97-AF65-F5344CB8AC3E}">
        <p14:creationId xmlns:p14="http://schemas.microsoft.com/office/powerpoint/2010/main" val="23243232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a:lnSpc>
                <a:spcPct val="90000"/>
              </a:lnSpc>
              <a:buClr>
                <a:schemeClr val="dk1"/>
              </a:buClr>
              <a:buSzPts val="2500"/>
            </a:pPr>
            <a:r>
              <a:rPr lang="en-US">
                <a:ea typeface="Calibri"/>
                <a:cs typeface="Calibri"/>
              </a:rPr>
              <a:t>For our last small group discussion, </a:t>
            </a:r>
            <a:r>
              <a:rPr lang="en-US"/>
              <a:t>reflect on what presuming competence means in designing instruction. Think about a time when you or someone you know has acted in a way that demonstrated low expectations for students. What would have been different if they, or you, had presumed competence in their student? (ask groups to share out)</a:t>
            </a:r>
          </a:p>
          <a:p>
            <a:pPr marL="158750">
              <a:lnSpc>
                <a:spcPct val="90000"/>
              </a:lnSpc>
              <a:buSzPts val="2500"/>
            </a:pPr>
            <a:r>
              <a:rPr lang="en-US"/>
              <a:t>Possible responses include: </a:t>
            </a:r>
            <a:endParaRPr lang="en-US">
              <a:ea typeface="Calibri" panose="020F0502020204030204"/>
              <a:cs typeface="Calibri" panose="020F0502020204030204"/>
            </a:endParaRPr>
          </a:p>
          <a:p>
            <a:pPr marL="158750" lvl="0" indent="0" algn="l" rtl="0">
              <a:lnSpc>
                <a:spcPct val="90000"/>
              </a:lnSpc>
              <a:spcBef>
                <a:spcPts val="0"/>
              </a:spcBef>
              <a:spcAft>
                <a:spcPts val="0"/>
              </a:spcAft>
              <a:buClr>
                <a:schemeClr val="dk1"/>
              </a:buClr>
              <a:buSzPts val="2500"/>
              <a:buNone/>
            </a:pPr>
            <a:r>
              <a:rPr lang="en-US"/>
              <a:t>(any examples reflecting low expectations or putting a ceiling on student learning, any example where a teacher or other adults talk about students using deficit language and/or says students can’t do something, students not having access to communication or other supports).</a:t>
            </a:r>
          </a:p>
          <a:p>
            <a:pPr marL="158750" lvl="0" indent="0" algn="l" rtl="0">
              <a:lnSpc>
                <a:spcPct val="90000"/>
              </a:lnSpc>
              <a:spcBef>
                <a:spcPts val="0"/>
              </a:spcBef>
              <a:spcAft>
                <a:spcPts val="0"/>
              </a:spcAft>
              <a:buClr>
                <a:schemeClr val="dk1"/>
              </a:buClr>
              <a:buSzPts val="2500"/>
              <a:buNone/>
            </a:pPr>
            <a:r>
              <a:rPr lang="en-US"/>
              <a:t>What would have been different? Possible responses include: (examples where a student could have shown that they could do more than the adults thought possible)</a:t>
            </a:r>
          </a:p>
        </p:txBody>
      </p:sp>
      <p:sp>
        <p:nvSpPr>
          <p:cNvPr id="4" name="Slide Number Placeholder 3"/>
          <p:cNvSpPr>
            <a:spLocks noGrp="1"/>
          </p:cNvSpPr>
          <p:nvPr>
            <p:ph type="sldNum" sz="quarter" idx="5"/>
          </p:nvPr>
        </p:nvSpPr>
        <p:spPr/>
        <p:txBody>
          <a:bodyPr/>
          <a:lstStyle/>
          <a:p>
            <a:fld id="{EBB28D76-EA0B-5F48-838C-E5E69968540C}" type="slidenum">
              <a:rPr lang="en-US" smtClean="0"/>
              <a:t>26</a:t>
            </a:fld>
            <a:endParaRPr lang="en-US"/>
          </a:p>
        </p:txBody>
      </p:sp>
    </p:spTree>
    <p:extLst>
      <p:ext uri="{BB962C8B-B14F-4D97-AF65-F5344CB8AC3E}">
        <p14:creationId xmlns:p14="http://schemas.microsoft.com/office/powerpoint/2010/main" val="24689950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Thank you so much for your attention! (can give evaluation survey if you choose)</a:t>
            </a:r>
            <a:endParaRPr lang="en-US"/>
          </a:p>
        </p:txBody>
      </p:sp>
      <p:sp>
        <p:nvSpPr>
          <p:cNvPr id="4" name="Slide Number Placeholder 3"/>
          <p:cNvSpPr>
            <a:spLocks noGrp="1"/>
          </p:cNvSpPr>
          <p:nvPr>
            <p:ph type="sldNum" sz="quarter" idx="5"/>
          </p:nvPr>
        </p:nvSpPr>
        <p:spPr/>
        <p:txBody>
          <a:bodyPr/>
          <a:lstStyle/>
          <a:p>
            <a:fld id="{3B7CF123-FEEA-4458-B154-5BDB75456F8F}" type="slidenum">
              <a:rPr lang="en-US" smtClean="0"/>
              <a:t>27</a:t>
            </a:fld>
            <a:endParaRPr lang="en-US"/>
          </a:p>
        </p:txBody>
      </p:sp>
    </p:spTree>
    <p:extLst>
      <p:ext uri="{BB962C8B-B14F-4D97-AF65-F5344CB8AC3E}">
        <p14:creationId xmlns:p14="http://schemas.microsoft.com/office/powerpoint/2010/main" val="19510710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a:lnSpc>
                <a:spcPct val="90000"/>
              </a:lnSpc>
            </a:pPr>
            <a:r>
              <a:rPr lang="en-US"/>
              <a:t>First, let's ask the question, "Who are our students?“ Students with the most significant cognitive disabilities have a disability or multiple disabilities that significantly impact intellectual functioning and adaptive behavior. In other words, significant cognitive disabilities impact students in and out of the classroom and across their daily lives.</a:t>
            </a:r>
          </a:p>
          <a:p>
            <a:pPr marL="158750">
              <a:lnSpc>
                <a:spcPct val="90000"/>
              </a:lnSpc>
            </a:pPr>
            <a:r>
              <a:rPr lang="en-US"/>
              <a:t>Students with the most significant cognitive disabilities differ from one another. Many can read independently with fluency and comprehension, write for a variety of purposes, and use numbers with fluency. Others have not yet learned basic academic concepts or how to process the world around them. However, all have the ability to gain conceptual knowledge, skills, and understandings through meaningful opportunities to learn.</a:t>
            </a:r>
          </a:p>
          <a:p>
            <a:pPr marL="158750" lvl="0" indent="0" algn="l">
              <a:lnSpc>
                <a:spcPct val="90000"/>
              </a:lnSpc>
              <a:spcBef>
                <a:spcPts val="0"/>
              </a:spcBef>
              <a:spcAft>
                <a:spcPts val="0"/>
              </a:spcAft>
              <a:buNone/>
            </a:pPr>
            <a:endParaRPr lang="en-US"/>
          </a:p>
          <a:p>
            <a:pPr marL="158750">
              <a:lnSpc>
                <a:spcPct val="90000"/>
              </a:lnSpc>
              <a:buSzPts val="2500"/>
            </a:pPr>
            <a:endParaRPr lang="en-US">
              <a:ea typeface="Calibri"/>
              <a:cs typeface="Calibri"/>
            </a:endParaRPr>
          </a:p>
        </p:txBody>
      </p:sp>
      <p:sp>
        <p:nvSpPr>
          <p:cNvPr id="4" name="Slide Number Placeholder 3"/>
          <p:cNvSpPr>
            <a:spLocks noGrp="1"/>
          </p:cNvSpPr>
          <p:nvPr>
            <p:ph type="sldNum" sz="quarter" idx="5"/>
          </p:nvPr>
        </p:nvSpPr>
        <p:spPr/>
        <p:txBody>
          <a:bodyPr/>
          <a:lstStyle/>
          <a:p>
            <a:fld id="{EBB28D76-EA0B-5F48-838C-E5E69968540C}" type="slidenum">
              <a:rPr lang="en-US" smtClean="0"/>
              <a:t>3</a:t>
            </a:fld>
            <a:endParaRPr lang="en-US"/>
          </a:p>
        </p:txBody>
      </p:sp>
    </p:spTree>
    <p:extLst>
      <p:ext uri="{BB962C8B-B14F-4D97-AF65-F5344CB8AC3E}">
        <p14:creationId xmlns:p14="http://schemas.microsoft.com/office/powerpoint/2010/main" val="35777303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Let's get started! Let's talk about what it means to presume competence. </a:t>
            </a:r>
          </a:p>
        </p:txBody>
      </p:sp>
      <p:sp>
        <p:nvSpPr>
          <p:cNvPr id="4" name="Slide Number Placeholder 3"/>
          <p:cNvSpPr>
            <a:spLocks noGrp="1"/>
          </p:cNvSpPr>
          <p:nvPr>
            <p:ph type="sldNum" sz="quarter" idx="5"/>
          </p:nvPr>
        </p:nvSpPr>
        <p:spPr/>
        <p:txBody>
          <a:bodyPr/>
          <a:lstStyle/>
          <a:p>
            <a:fld id="{EBB28D76-EA0B-5F48-838C-E5E69968540C}" type="slidenum">
              <a:rPr lang="en-US" smtClean="0"/>
              <a:t>4</a:t>
            </a:fld>
            <a:endParaRPr lang="en-US"/>
          </a:p>
        </p:txBody>
      </p:sp>
    </p:spTree>
    <p:extLst>
      <p:ext uri="{BB962C8B-B14F-4D97-AF65-F5344CB8AC3E}">
        <p14:creationId xmlns:p14="http://schemas.microsoft.com/office/powerpoint/2010/main" val="26366944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a:lnSpc>
                <a:spcPct val="90000"/>
              </a:lnSpc>
              <a:buClr>
                <a:schemeClr val="dk1"/>
              </a:buClr>
              <a:buSzPts val="2500"/>
            </a:pPr>
            <a:r>
              <a:rPr lang="en-US"/>
              <a:t>New learning approaches and laws support the ideas that </a:t>
            </a:r>
            <a:r>
              <a:rPr lang="en-US" b="1"/>
              <a:t>all</a:t>
            </a:r>
            <a:r>
              <a:rPr lang="en-US"/>
              <a:t> persons deserve the chance to learn and show what they know and can do. Least dangerous assumption is a theory developed in the early 1980s which claims that “in the absence of conclusive data, educational decisions ought to be based on assumptions that, if incorrect, will have the least dangerous effect on the likelihood that students will be able to function independently as adults.” Following the least dangerous assumption, all students are capable of learning.</a:t>
            </a:r>
          </a:p>
        </p:txBody>
      </p:sp>
      <p:sp>
        <p:nvSpPr>
          <p:cNvPr id="4" name="Slide Number Placeholder 3"/>
          <p:cNvSpPr>
            <a:spLocks noGrp="1"/>
          </p:cNvSpPr>
          <p:nvPr>
            <p:ph type="sldNum" sz="quarter" idx="5"/>
          </p:nvPr>
        </p:nvSpPr>
        <p:spPr/>
        <p:txBody>
          <a:bodyPr/>
          <a:lstStyle/>
          <a:p>
            <a:fld id="{EBB28D76-EA0B-5F48-838C-E5E69968540C}" type="slidenum">
              <a:rPr lang="en-US" smtClean="0"/>
              <a:t>5</a:t>
            </a:fld>
            <a:endParaRPr lang="en-US"/>
          </a:p>
        </p:txBody>
      </p:sp>
    </p:spTree>
    <p:extLst>
      <p:ext uri="{BB962C8B-B14F-4D97-AF65-F5344CB8AC3E}">
        <p14:creationId xmlns:p14="http://schemas.microsoft.com/office/powerpoint/2010/main" val="31920564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lvl="0" indent="0" algn="l" rtl="0">
              <a:lnSpc>
                <a:spcPct val="90000"/>
              </a:lnSpc>
              <a:spcBef>
                <a:spcPts val="0"/>
              </a:spcBef>
              <a:spcAft>
                <a:spcPts val="0"/>
              </a:spcAft>
              <a:buClr>
                <a:schemeClr val="dk1"/>
              </a:buClr>
              <a:buSzPts val="2500"/>
              <a:buNone/>
            </a:pPr>
            <a:r>
              <a:rPr lang="en-US"/>
              <a:t>The least dangerous assumption when working with students with significant cognitive disabilities is to assume that they are competent and able to learn. To do otherwise would result in harm such as:</a:t>
            </a:r>
          </a:p>
          <a:p>
            <a:pPr marL="330200" lvl="0" indent="-171450" algn="l" rtl="0">
              <a:lnSpc>
                <a:spcPct val="90000"/>
              </a:lnSpc>
              <a:spcBef>
                <a:spcPts val="0"/>
              </a:spcBef>
              <a:spcAft>
                <a:spcPts val="0"/>
              </a:spcAft>
              <a:buClr>
                <a:schemeClr val="dk1"/>
              </a:buClr>
              <a:buSzPts val="2500"/>
              <a:buFontTx/>
              <a:buChar char="-"/>
            </a:pPr>
            <a:r>
              <a:rPr lang="en-US"/>
              <a:t>fewer educational opportunities</a:t>
            </a:r>
          </a:p>
          <a:p>
            <a:pPr marL="330200" lvl="0" indent="-171450" algn="l" rtl="0">
              <a:lnSpc>
                <a:spcPct val="90000"/>
              </a:lnSpc>
              <a:spcBef>
                <a:spcPts val="0"/>
              </a:spcBef>
              <a:spcAft>
                <a:spcPts val="0"/>
              </a:spcAft>
              <a:buClr>
                <a:schemeClr val="dk1"/>
              </a:buClr>
              <a:buSzPts val="2500"/>
              <a:buFontTx/>
              <a:buChar char="-"/>
            </a:pPr>
            <a:r>
              <a:rPr lang="en-US"/>
              <a:t>inferior instruction in academic content areas</a:t>
            </a:r>
          </a:p>
          <a:p>
            <a:pPr marL="330200" lvl="0" indent="-171450" algn="l" rtl="0">
              <a:lnSpc>
                <a:spcPct val="90000"/>
              </a:lnSpc>
              <a:spcBef>
                <a:spcPts val="0"/>
              </a:spcBef>
              <a:spcAft>
                <a:spcPts val="0"/>
              </a:spcAft>
              <a:buClr>
                <a:schemeClr val="dk1"/>
              </a:buClr>
              <a:buSzPts val="2500"/>
              <a:buFontTx/>
              <a:buChar char="-"/>
            </a:pPr>
            <a:r>
              <a:rPr lang="en-US"/>
              <a:t>a segregated education</a:t>
            </a:r>
          </a:p>
          <a:p>
            <a:pPr marL="330200" lvl="0" indent="-171450" algn="l" rtl="0">
              <a:lnSpc>
                <a:spcPct val="90000"/>
              </a:lnSpc>
              <a:spcBef>
                <a:spcPts val="0"/>
              </a:spcBef>
              <a:spcAft>
                <a:spcPts val="0"/>
              </a:spcAft>
              <a:buClr>
                <a:schemeClr val="dk1"/>
              </a:buClr>
              <a:buSzPts val="2500"/>
              <a:buFontTx/>
              <a:buChar char="-"/>
            </a:pPr>
            <a:r>
              <a:rPr lang="en-US"/>
              <a:t>fewer choices as an adult</a:t>
            </a:r>
          </a:p>
          <a:p>
            <a:pPr marL="158750" lvl="0" indent="0" algn="l" rtl="0">
              <a:lnSpc>
                <a:spcPct val="90000"/>
              </a:lnSpc>
              <a:spcBef>
                <a:spcPts val="0"/>
              </a:spcBef>
              <a:spcAft>
                <a:spcPts val="0"/>
              </a:spcAft>
              <a:buClr>
                <a:schemeClr val="dk1"/>
              </a:buClr>
              <a:buSzPts val="2500"/>
              <a:buFontTx/>
              <a:buNone/>
            </a:pPr>
            <a:r>
              <a:rPr lang="en-US"/>
              <a:t>Presumed competence is an application of the least dangerous assumption. </a:t>
            </a:r>
            <a:endParaRPr lang="en-US">
              <a:ea typeface="Calibri"/>
              <a:cs typeface="Calibri"/>
            </a:endParaRPr>
          </a:p>
        </p:txBody>
      </p:sp>
      <p:sp>
        <p:nvSpPr>
          <p:cNvPr id="4" name="Slide Number Placeholder 3"/>
          <p:cNvSpPr>
            <a:spLocks noGrp="1"/>
          </p:cNvSpPr>
          <p:nvPr>
            <p:ph type="sldNum" sz="quarter" idx="5"/>
          </p:nvPr>
        </p:nvSpPr>
        <p:spPr/>
        <p:txBody>
          <a:bodyPr/>
          <a:lstStyle/>
          <a:p>
            <a:fld id="{EBB28D76-EA0B-5F48-838C-E5E69968540C}" type="slidenum">
              <a:rPr lang="en-US" smtClean="0"/>
              <a:t>6</a:t>
            </a:fld>
            <a:endParaRPr lang="en-US"/>
          </a:p>
        </p:txBody>
      </p:sp>
    </p:spTree>
    <p:extLst>
      <p:ext uri="{BB962C8B-B14F-4D97-AF65-F5344CB8AC3E}">
        <p14:creationId xmlns:p14="http://schemas.microsoft.com/office/powerpoint/2010/main" val="27005236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a:lnSpc>
                <a:spcPct val="90000"/>
              </a:lnSpc>
              <a:buClr>
                <a:schemeClr val="dk1"/>
              </a:buClr>
              <a:buSzPts val="2500"/>
            </a:pPr>
            <a:r>
              <a:rPr lang="en-US"/>
              <a:t>Let's listen in a conversation between two trainers. One trainer says, “I’m planning training for teachers on least dangerous assumption, and I want to make sure I’m capturing what it really looks like to presume competence in all of our students. Where do I start? What if a teacher says their student with an intellectual disability can't learn grade-aligned objectives? They are worried that the material is too hard, and kids will get frustrated.”</a:t>
            </a:r>
          </a:p>
        </p:txBody>
      </p:sp>
      <p:sp>
        <p:nvSpPr>
          <p:cNvPr id="4" name="Slide Number Placeholder 3"/>
          <p:cNvSpPr>
            <a:spLocks noGrp="1"/>
          </p:cNvSpPr>
          <p:nvPr>
            <p:ph type="sldNum" sz="quarter" idx="5"/>
          </p:nvPr>
        </p:nvSpPr>
        <p:spPr/>
        <p:txBody>
          <a:bodyPr/>
          <a:lstStyle/>
          <a:p>
            <a:fld id="{EBB28D76-EA0B-5F48-838C-E5E69968540C}" type="slidenum">
              <a:rPr lang="en-US" smtClean="0"/>
              <a:t>7</a:t>
            </a:fld>
            <a:endParaRPr lang="en-US"/>
          </a:p>
        </p:txBody>
      </p:sp>
    </p:spTree>
    <p:extLst>
      <p:ext uri="{BB962C8B-B14F-4D97-AF65-F5344CB8AC3E}">
        <p14:creationId xmlns:p14="http://schemas.microsoft.com/office/powerpoint/2010/main" val="10771597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a:lnSpc>
                <a:spcPct val="90000"/>
              </a:lnSpc>
              <a:buClr>
                <a:schemeClr val="dk1"/>
              </a:buClr>
              <a:buSzPts val="2500"/>
            </a:pPr>
            <a:r>
              <a:rPr lang="en-US"/>
              <a:t>There are a couple different ways to answer. One, I can say, "Well, what supports do your students need to access the content? How can we set up some peer supports for your students?“ Or, two, I can say: “It's really hard for your student to learn, so perhaps start planning from lower grade levels, and reduce complexity from there.“ What should this trainer say?</a:t>
            </a:r>
          </a:p>
          <a:p>
            <a:pPr marL="158750">
              <a:lnSpc>
                <a:spcPct val="90000"/>
              </a:lnSpc>
              <a:buSzPts val="2500"/>
            </a:pPr>
            <a:r>
              <a:rPr lang="en-US">
                <a:ea typeface="Calibri"/>
                <a:cs typeface="Calibri"/>
              </a:rPr>
              <a:t>(listen for answers, audience can call out)</a:t>
            </a:r>
          </a:p>
        </p:txBody>
      </p:sp>
      <p:sp>
        <p:nvSpPr>
          <p:cNvPr id="4" name="Slide Number Placeholder 3"/>
          <p:cNvSpPr>
            <a:spLocks noGrp="1"/>
          </p:cNvSpPr>
          <p:nvPr>
            <p:ph type="sldNum" sz="quarter" idx="5"/>
          </p:nvPr>
        </p:nvSpPr>
        <p:spPr/>
        <p:txBody>
          <a:bodyPr/>
          <a:lstStyle/>
          <a:p>
            <a:fld id="{EBB28D76-EA0B-5F48-838C-E5E69968540C}" type="slidenum">
              <a:rPr lang="en-US" smtClean="0"/>
              <a:t>8</a:t>
            </a:fld>
            <a:endParaRPr lang="en-US"/>
          </a:p>
        </p:txBody>
      </p:sp>
    </p:spTree>
    <p:extLst>
      <p:ext uri="{BB962C8B-B14F-4D97-AF65-F5344CB8AC3E}">
        <p14:creationId xmlns:p14="http://schemas.microsoft.com/office/powerpoint/2010/main" val="35172509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a:lnSpc>
                <a:spcPct val="90000"/>
              </a:lnSpc>
              <a:buClr>
                <a:schemeClr val="dk1"/>
              </a:buClr>
              <a:buSzPts val="2500"/>
            </a:pPr>
            <a:r>
              <a:rPr lang="en-US"/>
              <a:t>The answer goes back to what it means to presume competence. This trainer says, “I think it starts with believing that all students can learn. That is the default assumption, and then we support teachers in thinking about what kinds of supports are available to help them learn. Even if our learning goals for some students are less complex than what other students in grade 5 are working toward, they should be working on grade-aligned expectations.”</a:t>
            </a:r>
          </a:p>
        </p:txBody>
      </p:sp>
      <p:sp>
        <p:nvSpPr>
          <p:cNvPr id="4" name="Slide Number Placeholder 3"/>
          <p:cNvSpPr>
            <a:spLocks noGrp="1"/>
          </p:cNvSpPr>
          <p:nvPr>
            <p:ph type="sldNum" sz="quarter" idx="5"/>
          </p:nvPr>
        </p:nvSpPr>
        <p:spPr/>
        <p:txBody>
          <a:bodyPr/>
          <a:lstStyle/>
          <a:p>
            <a:fld id="{EBB28D76-EA0B-5F48-838C-E5E69968540C}" type="slidenum">
              <a:rPr lang="en-US" smtClean="0"/>
              <a:t>9</a:t>
            </a:fld>
            <a:endParaRPr lang="en-US"/>
          </a:p>
        </p:txBody>
      </p:sp>
    </p:spTree>
    <p:extLst>
      <p:ext uri="{BB962C8B-B14F-4D97-AF65-F5344CB8AC3E}">
        <p14:creationId xmlns:p14="http://schemas.microsoft.com/office/powerpoint/2010/main" val="29838500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imple - navy">
    <p:spTree>
      <p:nvGrpSpPr>
        <p:cNvPr id="1" name=""/>
        <p:cNvGrpSpPr/>
        <p:nvPr/>
      </p:nvGrpSpPr>
      <p:grpSpPr>
        <a:xfrm>
          <a:off x="0" y="0"/>
          <a:ext cx="0" cy="0"/>
          <a:chOff x="0" y="0"/>
          <a:chExt cx="0" cy="0"/>
        </a:xfrm>
      </p:grpSpPr>
      <p:pic>
        <p:nvPicPr>
          <p:cNvPr id="8" name="Picture 7" descr="Logo&#10;&#10;Description automatically generated">
            <a:extLst>
              <a:ext uri="{FF2B5EF4-FFF2-40B4-BE49-F238E27FC236}">
                <a16:creationId xmlns:a16="http://schemas.microsoft.com/office/drawing/2014/main" id="{4C676AC9-AAC2-7F40-BDB0-79391F12CACC}"/>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93ED005-485D-024B-BC69-CDDDF16F0494}"/>
              </a:ext>
            </a:extLst>
          </p:cNvPr>
          <p:cNvSpPr>
            <a:spLocks noGrp="1"/>
          </p:cNvSpPr>
          <p:nvPr>
            <p:ph type="ctrTitle" hasCustomPrompt="1"/>
          </p:nvPr>
        </p:nvSpPr>
        <p:spPr>
          <a:xfrm>
            <a:off x="380999" y="2383944"/>
            <a:ext cx="9144000" cy="975483"/>
          </a:xfrm>
        </p:spPr>
        <p:txBody>
          <a:bodyPr anchor="b"/>
          <a:lstStyle>
            <a:lvl1pPr algn="l">
              <a:defRPr sz="6000"/>
            </a:lvl1pPr>
          </a:lstStyle>
          <a:p>
            <a:r>
              <a:rPr lang="en-US"/>
              <a:t>Insert Presentation Title</a:t>
            </a:r>
          </a:p>
        </p:txBody>
      </p:sp>
      <p:sp>
        <p:nvSpPr>
          <p:cNvPr id="3" name="Subtitle 2">
            <a:extLst>
              <a:ext uri="{FF2B5EF4-FFF2-40B4-BE49-F238E27FC236}">
                <a16:creationId xmlns:a16="http://schemas.microsoft.com/office/drawing/2014/main" id="{163BEA91-242F-EA4B-A93B-ED135241F8B3}"/>
              </a:ext>
            </a:extLst>
          </p:cNvPr>
          <p:cNvSpPr>
            <a:spLocks noGrp="1"/>
          </p:cNvSpPr>
          <p:nvPr>
            <p:ph type="subTitle" idx="1" hasCustomPrompt="1"/>
          </p:nvPr>
        </p:nvSpPr>
        <p:spPr>
          <a:xfrm>
            <a:off x="380999" y="3359427"/>
            <a:ext cx="9144000" cy="487017"/>
          </a:xfrm>
        </p:spPr>
        <p:txBody>
          <a:bodyPr anchor="b">
            <a:normAutofit/>
          </a:bodyPr>
          <a:lstStyle>
            <a:lvl1pPr marL="0" indent="0" algn="l">
              <a:buNone/>
              <a:defRPr sz="28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Insert Subtitle</a:t>
            </a:r>
          </a:p>
        </p:txBody>
      </p:sp>
      <p:sp>
        <p:nvSpPr>
          <p:cNvPr id="12" name="Text Placeholder 11">
            <a:extLst>
              <a:ext uri="{FF2B5EF4-FFF2-40B4-BE49-F238E27FC236}">
                <a16:creationId xmlns:a16="http://schemas.microsoft.com/office/drawing/2014/main" id="{D2DD7259-1D7D-B44F-80CE-6B8713BEE2DF}"/>
              </a:ext>
            </a:extLst>
          </p:cNvPr>
          <p:cNvSpPr>
            <a:spLocks noGrp="1"/>
          </p:cNvSpPr>
          <p:nvPr>
            <p:ph type="body" sz="quarter" idx="10" hasCustomPrompt="1"/>
          </p:nvPr>
        </p:nvSpPr>
        <p:spPr>
          <a:xfrm>
            <a:off x="380999" y="3846790"/>
            <a:ext cx="9144001" cy="357187"/>
          </a:xfrm>
        </p:spPr>
        <p:txBody>
          <a:bodyPr anchor="b">
            <a:normAutofit/>
          </a:bodyPr>
          <a:lstStyle>
            <a:lvl1pPr marL="0" indent="0">
              <a:buNone/>
              <a:defRPr sz="1800"/>
            </a:lvl1pPr>
          </a:lstStyle>
          <a:p>
            <a:pPr lvl="0"/>
            <a:r>
              <a:rPr lang="en-US"/>
              <a:t>Presenter Names Here</a:t>
            </a:r>
          </a:p>
        </p:txBody>
      </p:sp>
      <p:sp>
        <p:nvSpPr>
          <p:cNvPr id="14" name="Text Placeholder 13">
            <a:extLst>
              <a:ext uri="{FF2B5EF4-FFF2-40B4-BE49-F238E27FC236}">
                <a16:creationId xmlns:a16="http://schemas.microsoft.com/office/drawing/2014/main" id="{07EE5E5C-B4B5-3144-9DB2-EA23D8C0E00C}"/>
              </a:ext>
            </a:extLst>
          </p:cNvPr>
          <p:cNvSpPr>
            <a:spLocks noGrp="1"/>
          </p:cNvSpPr>
          <p:nvPr>
            <p:ph type="body" sz="quarter" idx="11" hasCustomPrompt="1"/>
          </p:nvPr>
        </p:nvSpPr>
        <p:spPr>
          <a:xfrm>
            <a:off x="10972800" y="381000"/>
            <a:ext cx="838200" cy="244475"/>
          </a:xfrm>
        </p:spPr>
        <p:txBody>
          <a:bodyPr anchor="b"/>
          <a:lstStyle>
            <a:lvl1pPr marL="0" indent="0" algn="r">
              <a:buNone/>
              <a:defRPr sz="1400">
                <a:solidFill>
                  <a:schemeClr val="bg1"/>
                </a:solidFill>
              </a:defRPr>
            </a:lvl1pPr>
          </a:lstStyle>
          <a:p>
            <a:pPr lvl="0"/>
            <a:r>
              <a:rPr lang="en-US"/>
              <a:t>Date</a:t>
            </a:r>
          </a:p>
        </p:txBody>
      </p:sp>
    </p:spTree>
    <p:extLst>
      <p:ext uri="{BB962C8B-B14F-4D97-AF65-F5344CB8AC3E}">
        <p14:creationId xmlns:p14="http://schemas.microsoft.com/office/powerpoint/2010/main" val="18102909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Content - top bar blu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3713B6-3C7F-B144-95F3-FC204EFAF4C3}"/>
              </a:ext>
            </a:extLst>
          </p:cNvPr>
          <p:cNvSpPr>
            <a:spLocks noGrp="1"/>
          </p:cNvSpPr>
          <p:nvPr>
            <p:ph type="title" hasCustomPrompt="1"/>
          </p:nvPr>
        </p:nvSpPr>
        <p:spPr/>
        <p:txBody>
          <a:bodyPr/>
          <a:lstStyle/>
          <a:p>
            <a:r>
              <a:rPr lang="en-US"/>
              <a:t>Insert slide header</a:t>
            </a:r>
          </a:p>
        </p:txBody>
      </p:sp>
      <p:sp>
        <p:nvSpPr>
          <p:cNvPr id="3" name="Content Placeholder 2">
            <a:extLst>
              <a:ext uri="{FF2B5EF4-FFF2-40B4-BE49-F238E27FC236}">
                <a16:creationId xmlns:a16="http://schemas.microsoft.com/office/drawing/2014/main" id="{EE4BCED4-5C72-484D-8245-346DD8983D23}"/>
              </a:ext>
            </a:extLst>
          </p:cNvPr>
          <p:cNvSpPr>
            <a:spLocks noGrp="1"/>
          </p:cNvSpPr>
          <p:nvPr>
            <p:ph idx="1" hasCustomPrompt="1"/>
          </p:nvPr>
        </p:nvSpPr>
        <p:spPr/>
        <p:txBody>
          <a:bodyPr/>
          <a:lstStyle/>
          <a:p>
            <a:pPr lvl="0"/>
            <a:r>
              <a:rPr lang="en-US"/>
              <a:t>Insert Copy</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655677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obj" preserve="1">
  <p:cSld name="Content - top bar blues 2">
    <p:spTree>
      <p:nvGrpSpPr>
        <p:cNvPr id="1" name=""/>
        <p:cNvGrpSpPr/>
        <p:nvPr/>
      </p:nvGrpSpPr>
      <p:grpSpPr>
        <a:xfrm>
          <a:off x="0" y="0"/>
          <a:ext cx="0" cy="0"/>
          <a:chOff x="0" y="0"/>
          <a:chExt cx="0" cy="0"/>
        </a:xfrm>
      </p:grpSpPr>
      <p:pic>
        <p:nvPicPr>
          <p:cNvPr id="6" name="Picture 5" descr="Icon&#10;&#10;Description automatically generated with medium confidence">
            <a:extLst>
              <a:ext uri="{FF2B5EF4-FFF2-40B4-BE49-F238E27FC236}">
                <a16:creationId xmlns:a16="http://schemas.microsoft.com/office/drawing/2014/main" id="{EB238ED7-F3E9-9C4D-9433-5603FC0062D5}"/>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C3713B6-3C7F-B144-95F3-FC204EFAF4C3}"/>
              </a:ext>
            </a:extLst>
          </p:cNvPr>
          <p:cNvSpPr>
            <a:spLocks noGrp="1"/>
          </p:cNvSpPr>
          <p:nvPr>
            <p:ph type="title" hasCustomPrompt="1"/>
          </p:nvPr>
        </p:nvSpPr>
        <p:spPr/>
        <p:txBody>
          <a:bodyPr/>
          <a:lstStyle/>
          <a:p>
            <a:r>
              <a:rPr lang="en-US"/>
              <a:t>Insert slide header</a:t>
            </a:r>
          </a:p>
        </p:txBody>
      </p:sp>
      <p:sp>
        <p:nvSpPr>
          <p:cNvPr id="3" name="Content Placeholder 2">
            <a:extLst>
              <a:ext uri="{FF2B5EF4-FFF2-40B4-BE49-F238E27FC236}">
                <a16:creationId xmlns:a16="http://schemas.microsoft.com/office/drawing/2014/main" id="{EE4BCED4-5C72-484D-8245-346DD8983D23}"/>
              </a:ext>
            </a:extLst>
          </p:cNvPr>
          <p:cNvSpPr>
            <a:spLocks noGrp="1"/>
          </p:cNvSpPr>
          <p:nvPr>
            <p:ph idx="1" hasCustomPrompt="1"/>
          </p:nvPr>
        </p:nvSpPr>
        <p:spPr/>
        <p:txBody>
          <a:bodyPr/>
          <a:lstStyle/>
          <a:p>
            <a:pPr lvl="0"/>
            <a:r>
              <a:rPr lang="en-US"/>
              <a:t>Insert Copy</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509150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 preserve="1">
  <p:cSld name="Content - top bar blue and orange">
    <p:spTree>
      <p:nvGrpSpPr>
        <p:cNvPr id="1" name=""/>
        <p:cNvGrpSpPr/>
        <p:nvPr/>
      </p:nvGrpSpPr>
      <p:grpSpPr>
        <a:xfrm>
          <a:off x="0" y="0"/>
          <a:ext cx="0" cy="0"/>
          <a:chOff x="0" y="0"/>
          <a:chExt cx="0" cy="0"/>
        </a:xfrm>
      </p:grpSpPr>
      <p:pic>
        <p:nvPicPr>
          <p:cNvPr id="5" name="Picture 4" descr="Icon&#10;&#10;Description automatically generated with low confidence">
            <a:extLst>
              <a:ext uri="{FF2B5EF4-FFF2-40B4-BE49-F238E27FC236}">
                <a16:creationId xmlns:a16="http://schemas.microsoft.com/office/drawing/2014/main" id="{1967D602-5F42-5F4E-A3B8-AD911C31A1B9}"/>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C3713B6-3C7F-B144-95F3-FC204EFAF4C3}"/>
              </a:ext>
            </a:extLst>
          </p:cNvPr>
          <p:cNvSpPr>
            <a:spLocks noGrp="1"/>
          </p:cNvSpPr>
          <p:nvPr>
            <p:ph type="title" hasCustomPrompt="1"/>
          </p:nvPr>
        </p:nvSpPr>
        <p:spPr/>
        <p:txBody>
          <a:bodyPr/>
          <a:lstStyle/>
          <a:p>
            <a:r>
              <a:rPr lang="en-US"/>
              <a:t>Insert slide header</a:t>
            </a:r>
          </a:p>
        </p:txBody>
      </p:sp>
      <p:sp>
        <p:nvSpPr>
          <p:cNvPr id="3" name="Content Placeholder 2">
            <a:extLst>
              <a:ext uri="{FF2B5EF4-FFF2-40B4-BE49-F238E27FC236}">
                <a16:creationId xmlns:a16="http://schemas.microsoft.com/office/drawing/2014/main" id="{EE4BCED4-5C72-484D-8245-346DD8983D23}"/>
              </a:ext>
            </a:extLst>
          </p:cNvPr>
          <p:cNvSpPr>
            <a:spLocks noGrp="1"/>
          </p:cNvSpPr>
          <p:nvPr>
            <p:ph idx="1" hasCustomPrompt="1"/>
          </p:nvPr>
        </p:nvSpPr>
        <p:spPr/>
        <p:txBody>
          <a:bodyPr/>
          <a:lstStyle/>
          <a:p>
            <a:pPr lvl="0"/>
            <a:r>
              <a:rPr lang="en-US"/>
              <a:t>Insert Copy</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912292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Content - bottom bar blues">
    <p:spTree>
      <p:nvGrpSpPr>
        <p:cNvPr id="1" name=""/>
        <p:cNvGrpSpPr/>
        <p:nvPr/>
      </p:nvGrpSpPr>
      <p:grpSpPr>
        <a:xfrm>
          <a:off x="0" y="0"/>
          <a:ext cx="0" cy="0"/>
          <a:chOff x="0" y="0"/>
          <a:chExt cx="0" cy="0"/>
        </a:xfrm>
      </p:grpSpPr>
      <p:pic>
        <p:nvPicPr>
          <p:cNvPr id="5" name="Picture 4" descr="Shape&#10;&#10;Description automatically generated">
            <a:extLst>
              <a:ext uri="{FF2B5EF4-FFF2-40B4-BE49-F238E27FC236}">
                <a16:creationId xmlns:a16="http://schemas.microsoft.com/office/drawing/2014/main" id="{370CE1CE-572B-AA40-AD35-6E70BF044A7F}"/>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C3713B6-3C7F-B144-95F3-FC204EFAF4C3}"/>
              </a:ext>
            </a:extLst>
          </p:cNvPr>
          <p:cNvSpPr>
            <a:spLocks noGrp="1"/>
          </p:cNvSpPr>
          <p:nvPr>
            <p:ph type="title" hasCustomPrompt="1"/>
          </p:nvPr>
        </p:nvSpPr>
        <p:spPr/>
        <p:txBody>
          <a:bodyPr/>
          <a:lstStyle/>
          <a:p>
            <a:r>
              <a:rPr lang="en-US"/>
              <a:t>Insert slide header</a:t>
            </a:r>
          </a:p>
        </p:txBody>
      </p:sp>
      <p:sp>
        <p:nvSpPr>
          <p:cNvPr id="3" name="Content Placeholder 2">
            <a:extLst>
              <a:ext uri="{FF2B5EF4-FFF2-40B4-BE49-F238E27FC236}">
                <a16:creationId xmlns:a16="http://schemas.microsoft.com/office/drawing/2014/main" id="{EE4BCED4-5C72-484D-8245-346DD8983D23}"/>
              </a:ext>
            </a:extLst>
          </p:cNvPr>
          <p:cNvSpPr>
            <a:spLocks noGrp="1"/>
          </p:cNvSpPr>
          <p:nvPr>
            <p:ph idx="1" hasCustomPrompt="1"/>
          </p:nvPr>
        </p:nvSpPr>
        <p:spPr/>
        <p:txBody>
          <a:bodyPr/>
          <a:lstStyle/>
          <a:p>
            <a:pPr lvl="0"/>
            <a:r>
              <a:rPr lang="en-US"/>
              <a:t>Insert Copy</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923382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 preserve="1">
  <p:cSld name="Content - bottom bar blues 2">
    <p:spTree>
      <p:nvGrpSpPr>
        <p:cNvPr id="1" name=""/>
        <p:cNvGrpSpPr/>
        <p:nvPr/>
      </p:nvGrpSpPr>
      <p:grpSpPr>
        <a:xfrm>
          <a:off x="0" y="0"/>
          <a:ext cx="0" cy="0"/>
          <a:chOff x="0" y="0"/>
          <a:chExt cx="0" cy="0"/>
        </a:xfrm>
      </p:grpSpPr>
      <p:pic>
        <p:nvPicPr>
          <p:cNvPr id="6" name="Picture 5" descr="Shape&#10;&#10;Description automatically generated">
            <a:extLst>
              <a:ext uri="{FF2B5EF4-FFF2-40B4-BE49-F238E27FC236}">
                <a16:creationId xmlns:a16="http://schemas.microsoft.com/office/drawing/2014/main" id="{7164ED0B-0D60-904E-95EF-71C4EE03B97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C3713B6-3C7F-B144-95F3-FC204EFAF4C3}"/>
              </a:ext>
            </a:extLst>
          </p:cNvPr>
          <p:cNvSpPr>
            <a:spLocks noGrp="1"/>
          </p:cNvSpPr>
          <p:nvPr>
            <p:ph type="title" hasCustomPrompt="1"/>
          </p:nvPr>
        </p:nvSpPr>
        <p:spPr/>
        <p:txBody>
          <a:bodyPr/>
          <a:lstStyle/>
          <a:p>
            <a:r>
              <a:rPr lang="en-US"/>
              <a:t>Insert slide header</a:t>
            </a:r>
          </a:p>
        </p:txBody>
      </p:sp>
      <p:sp>
        <p:nvSpPr>
          <p:cNvPr id="3" name="Content Placeholder 2">
            <a:extLst>
              <a:ext uri="{FF2B5EF4-FFF2-40B4-BE49-F238E27FC236}">
                <a16:creationId xmlns:a16="http://schemas.microsoft.com/office/drawing/2014/main" id="{EE4BCED4-5C72-484D-8245-346DD8983D23}"/>
              </a:ext>
            </a:extLst>
          </p:cNvPr>
          <p:cNvSpPr>
            <a:spLocks noGrp="1"/>
          </p:cNvSpPr>
          <p:nvPr>
            <p:ph idx="1" hasCustomPrompt="1"/>
          </p:nvPr>
        </p:nvSpPr>
        <p:spPr/>
        <p:txBody>
          <a:bodyPr/>
          <a:lstStyle/>
          <a:p>
            <a:pPr lvl="0"/>
            <a:r>
              <a:rPr lang="en-US"/>
              <a:t>Insert Copy</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888934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 preserve="1">
  <p:cSld name="2_Content - bottom bar blues">
    <p:spTree>
      <p:nvGrpSpPr>
        <p:cNvPr id="1" name=""/>
        <p:cNvGrpSpPr/>
        <p:nvPr/>
      </p:nvGrpSpPr>
      <p:grpSpPr>
        <a:xfrm>
          <a:off x="0" y="0"/>
          <a:ext cx="0" cy="0"/>
          <a:chOff x="0" y="0"/>
          <a:chExt cx="0" cy="0"/>
        </a:xfrm>
      </p:grpSpPr>
      <p:pic>
        <p:nvPicPr>
          <p:cNvPr id="6" name="Picture 5" descr="Shape&#10;&#10;Description automatically generated">
            <a:extLst>
              <a:ext uri="{FF2B5EF4-FFF2-40B4-BE49-F238E27FC236}">
                <a16:creationId xmlns:a16="http://schemas.microsoft.com/office/drawing/2014/main" id="{E4A60BC7-78D6-A84C-8B74-C84104609A8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C3713B6-3C7F-B144-95F3-FC204EFAF4C3}"/>
              </a:ext>
            </a:extLst>
          </p:cNvPr>
          <p:cNvSpPr>
            <a:spLocks noGrp="1"/>
          </p:cNvSpPr>
          <p:nvPr>
            <p:ph type="title" hasCustomPrompt="1"/>
          </p:nvPr>
        </p:nvSpPr>
        <p:spPr/>
        <p:txBody>
          <a:bodyPr/>
          <a:lstStyle/>
          <a:p>
            <a:r>
              <a:rPr lang="en-US"/>
              <a:t>Insert slide header</a:t>
            </a:r>
          </a:p>
        </p:txBody>
      </p:sp>
      <p:sp>
        <p:nvSpPr>
          <p:cNvPr id="3" name="Content Placeholder 2">
            <a:extLst>
              <a:ext uri="{FF2B5EF4-FFF2-40B4-BE49-F238E27FC236}">
                <a16:creationId xmlns:a16="http://schemas.microsoft.com/office/drawing/2014/main" id="{EE4BCED4-5C72-484D-8245-346DD8983D23}"/>
              </a:ext>
            </a:extLst>
          </p:cNvPr>
          <p:cNvSpPr>
            <a:spLocks noGrp="1"/>
          </p:cNvSpPr>
          <p:nvPr>
            <p:ph idx="1" hasCustomPrompt="1"/>
          </p:nvPr>
        </p:nvSpPr>
        <p:spPr/>
        <p:txBody>
          <a:bodyPr/>
          <a:lstStyle/>
          <a:p>
            <a:pPr lvl="0"/>
            <a:r>
              <a:rPr lang="en-US"/>
              <a:t>Insert Copy</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731837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obj" preserve="1">
  <p:cSld name="Content - side bar navy">
    <p:spTree>
      <p:nvGrpSpPr>
        <p:cNvPr id="1" name=""/>
        <p:cNvGrpSpPr/>
        <p:nvPr/>
      </p:nvGrpSpPr>
      <p:grpSpPr>
        <a:xfrm>
          <a:off x="0" y="0"/>
          <a:ext cx="0" cy="0"/>
          <a:chOff x="0" y="0"/>
          <a:chExt cx="0" cy="0"/>
        </a:xfrm>
      </p:grpSpPr>
      <p:pic>
        <p:nvPicPr>
          <p:cNvPr id="5" name="Picture 4" descr="A screenshot of a computer&#10;&#10;Description automatically generated with medium confidence">
            <a:extLst>
              <a:ext uri="{FF2B5EF4-FFF2-40B4-BE49-F238E27FC236}">
                <a16:creationId xmlns:a16="http://schemas.microsoft.com/office/drawing/2014/main" id="{8BF14659-C6FC-C648-8E57-107BE3825E22}"/>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C3713B6-3C7F-B144-95F3-FC204EFAF4C3}"/>
              </a:ext>
            </a:extLst>
          </p:cNvPr>
          <p:cNvSpPr>
            <a:spLocks noGrp="1"/>
          </p:cNvSpPr>
          <p:nvPr>
            <p:ph type="title" hasCustomPrompt="1"/>
          </p:nvPr>
        </p:nvSpPr>
        <p:spPr/>
        <p:txBody>
          <a:bodyPr/>
          <a:lstStyle/>
          <a:p>
            <a:r>
              <a:rPr lang="en-US"/>
              <a:t>Insert slide header</a:t>
            </a:r>
          </a:p>
        </p:txBody>
      </p:sp>
      <p:sp>
        <p:nvSpPr>
          <p:cNvPr id="3" name="Content Placeholder 2">
            <a:extLst>
              <a:ext uri="{FF2B5EF4-FFF2-40B4-BE49-F238E27FC236}">
                <a16:creationId xmlns:a16="http://schemas.microsoft.com/office/drawing/2014/main" id="{EE4BCED4-5C72-484D-8245-346DD8983D23}"/>
              </a:ext>
            </a:extLst>
          </p:cNvPr>
          <p:cNvSpPr>
            <a:spLocks noGrp="1"/>
          </p:cNvSpPr>
          <p:nvPr>
            <p:ph idx="1" hasCustomPrompt="1"/>
          </p:nvPr>
        </p:nvSpPr>
        <p:spPr>
          <a:xfrm>
            <a:off x="1192695" y="1267239"/>
            <a:ext cx="10595113" cy="4487518"/>
          </a:xfrm>
        </p:spPr>
        <p:txBody>
          <a:bodyPr/>
          <a:lstStyle/>
          <a:p>
            <a:pPr lvl="0"/>
            <a:r>
              <a:rPr lang="en-US"/>
              <a:t>Insert Copy</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914690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obj" preserve="1">
  <p:cSld name="Content - side bar blue">
    <p:spTree>
      <p:nvGrpSpPr>
        <p:cNvPr id="1" name=""/>
        <p:cNvGrpSpPr/>
        <p:nvPr/>
      </p:nvGrpSpPr>
      <p:grpSpPr>
        <a:xfrm>
          <a:off x="0" y="0"/>
          <a:ext cx="0" cy="0"/>
          <a:chOff x="0" y="0"/>
          <a:chExt cx="0" cy="0"/>
        </a:xfrm>
      </p:grpSpPr>
      <p:pic>
        <p:nvPicPr>
          <p:cNvPr id="6" name="Picture 5" descr="A screenshot of a computer&#10;&#10;Description automatically generated with medium confidence">
            <a:extLst>
              <a:ext uri="{FF2B5EF4-FFF2-40B4-BE49-F238E27FC236}">
                <a16:creationId xmlns:a16="http://schemas.microsoft.com/office/drawing/2014/main" id="{455AA572-C46B-C741-8487-C8FC2418AAA3}"/>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C3713B6-3C7F-B144-95F3-FC204EFAF4C3}"/>
              </a:ext>
            </a:extLst>
          </p:cNvPr>
          <p:cNvSpPr>
            <a:spLocks noGrp="1"/>
          </p:cNvSpPr>
          <p:nvPr>
            <p:ph type="title" hasCustomPrompt="1"/>
          </p:nvPr>
        </p:nvSpPr>
        <p:spPr/>
        <p:txBody>
          <a:bodyPr/>
          <a:lstStyle/>
          <a:p>
            <a:r>
              <a:rPr lang="en-US"/>
              <a:t>Insert slide header</a:t>
            </a:r>
          </a:p>
        </p:txBody>
      </p:sp>
      <p:sp>
        <p:nvSpPr>
          <p:cNvPr id="3" name="Content Placeholder 2">
            <a:extLst>
              <a:ext uri="{FF2B5EF4-FFF2-40B4-BE49-F238E27FC236}">
                <a16:creationId xmlns:a16="http://schemas.microsoft.com/office/drawing/2014/main" id="{EE4BCED4-5C72-484D-8245-346DD8983D23}"/>
              </a:ext>
            </a:extLst>
          </p:cNvPr>
          <p:cNvSpPr>
            <a:spLocks noGrp="1"/>
          </p:cNvSpPr>
          <p:nvPr>
            <p:ph idx="1" hasCustomPrompt="1"/>
          </p:nvPr>
        </p:nvSpPr>
        <p:spPr>
          <a:xfrm>
            <a:off x="1192695" y="1267239"/>
            <a:ext cx="10595113" cy="4487518"/>
          </a:xfrm>
        </p:spPr>
        <p:txBody>
          <a:bodyPr/>
          <a:lstStyle/>
          <a:p>
            <a:pPr lvl="0"/>
            <a:r>
              <a:rPr lang="en-US"/>
              <a:t>Insert Copy</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036141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obj" preserve="1">
  <p:cSld name="Content - side bar orange">
    <p:spTree>
      <p:nvGrpSpPr>
        <p:cNvPr id="1" name=""/>
        <p:cNvGrpSpPr/>
        <p:nvPr/>
      </p:nvGrpSpPr>
      <p:grpSpPr>
        <a:xfrm>
          <a:off x="0" y="0"/>
          <a:ext cx="0" cy="0"/>
          <a:chOff x="0" y="0"/>
          <a:chExt cx="0" cy="0"/>
        </a:xfrm>
      </p:grpSpPr>
      <p:pic>
        <p:nvPicPr>
          <p:cNvPr id="6" name="Picture 5" descr="A screenshot of a computer&#10;&#10;Description automatically generated with medium confidence">
            <a:extLst>
              <a:ext uri="{FF2B5EF4-FFF2-40B4-BE49-F238E27FC236}">
                <a16:creationId xmlns:a16="http://schemas.microsoft.com/office/drawing/2014/main" id="{8849BDED-39C0-5F41-93B0-EB5D9664BA6F}"/>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C3713B6-3C7F-B144-95F3-FC204EFAF4C3}"/>
              </a:ext>
            </a:extLst>
          </p:cNvPr>
          <p:cNvSpPr>
            <a:spLocks noGrp="1"/>
          </p:cNvSpPr>
          <p:nvPr>
            <p:ph type="title" hasCustomPrompt="1"/>
          </p:nvPr>
        </p:nvSpPr>
        <p:spPr/>
        <p:txBody>
          <a:bodyPr/>
          <a:lstStyle/>
          <a:p>
            <a:r>
              <a:rPr lang="en-US"/>
              <a:t>Insert slide header</a:t>
            </a:r>
          </a:p>
        </p:txBody>
      </p:sp>
      <p:sp>
        <p:nvSpPr>
          <p:cNvPr id="3" name="Content Placeholder 2">
            <a:extLst>
              <a:ext uri="{FF2B5EF4-FFF2-40B4-BE49-F238E27FC236}">
                <a16:creationId xmlns:a16="http://schemas.microsoft.com/office/drawing/2014/main" id="{EE4BCED4-5C72-484D-8245-346DD8983D23}"/>
              </a:ext>
            </a:extLst>
          </p:cNvPr>
          <p:cNvSpPr>
            <a:spLocks noGrp="1"/>
          </p:cNvSpPr>
          <p:nvPr>
            <p:ph idx="1" hasCustomPrompt="1"/>
          </p:nvPr>
        </p:nvSpPr>
        <p:spPr>
          <a:xfrm>
            <a:off x="1192695" y="1267239"/>
            <a:ext cx="10595113" cy="4487518"/>
          </a:xfrm>
        </p:spPr>
        <p:txBody>
          <a:bodyPr/>
          <a:lstStyle/>
          <a:p>
            <a:pPr lvl="0"/>
            <a:r>
              <a:rPr lang="en-US"/>
              <a:t>Insert Copy</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381810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 preserve="1">
  <p:cSld name="Content - side bar light blue">
    <p:spTree>
      <p:nvGrpSpPr>
        <p:cNvPr id="1" name=""/>
        <p:cNvGrpSpPr/>
        <p:nvPr/>
      </p:nvGrpSpPr>
      <p:grpSpPr>
        <a:xfrm>
          <a:off x="0" y="0"/>
          <a:ext cx="0" cy="0"/>
          <a:chOff x="0" y="0"/>
          <a:chExt cx="0" cy="0"/>
        </a:xfrm>
      </p:grpSpPr>
      <p:pic>
        <p:nvPicPr>
          <p:cNvPr id="6" name="Picture 5" descr="A screenshot of a computer&#10;&#10;Description automatically generated with medium confidence">
            <a:extLst>
              <a:ext uri="{FF2B5EF4-FFF2-40B4-BE49-F238E27FC236}">
                <a16:creationId xmlns:a16="http://schemas.microsoft.com/office/drawing/2014/main" id="{45F2FBD5-1E94-5B4D-B64A-AD646968C41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C3713B6-3C7F-B144-95F3-FC204EFAF4C3}"/>
              </a:ext>
            </a:extLst>
          </p:cNvPr>
          <p:cNvSpPr>
            <a:spLocks noGrp="1"/>
          </p:cNvSpPr>
          <p:nvPr>
            <p:ph type="title" hasCustomPrompt="1"/>
          </p:nvPr>
        </p:nvSpPr>
        <p:spPr/>
        <p:txBody>
          <a:bodyPr/>
          <a:lstStyle/>
          <a:p>
            <a:r>
              <a:rPr lang="en-US"/>
              <a:t>Insert slide header</a:t>
            </a:r>
          </a:p>
        </p:txBody>
      </p:sp>
      <p:sp>
        <p:nvSpPr>
          <p:cNvPr id="3" name="Content Placeholder 2">
            <a:extLst>
              <a:ext uri="{FF2B5EF4-FFF2-40B4-BE49-F238E27FC236}">
                <a16:creationId xmlns:a16="http://schemas.microsoft.com/office/drawing/2014/main" id="{EE4BCED4-5C72-484D-8245-346DD8983D23}"/>
              </a:ext>
            </a:extLst>
          </p:cNvPr>
          <p:cNvSpPr>
            <a:spLocks noGrp="1"/>
          </p:cNvSpPr>
          <p:nvPr>
            <p:ph idx="1" hasCustomPrompt="1"/>
          </p:nvPr>
        </p:nvSpPr>
        <p:spPr>
          <a:xfrm>
            <a:off x="1192695" y="1267239"/>
            <a:ext cx="10595113" cy="4487518"/>
          </a:xfrm>
        </p:spPr>
        <p:txBody>
          <a:bodyPr/>
          <a:lstStyle/>
          <a:p>
            <a:pPr lvl="0"/>
            <a:r>
              <a:rPr lang="en-US"/>
              <a:t>Insert Copy</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867865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imple - blue">
    <p:spTree>
      <p:nvGrpSpPr>
        <p:cNvPr id="1" name=""/>
        <p:cNvGrpSpPr/>
        <p:nvPr/>
      </p:nvGrpSpPr>
      <p:grpSpPr>
        <a:xfrm>
          <a:off x="0" y="0"/>
          <a:ext cx="0" cy="0"/>
          <a:chOff x="0" y="0"/>
          <a:chExt cx="0" cy="0"/>
        </a:xfrm>
      </p:grpSpPr>
      <p:pic>
        <p:nvPicPr>
          <p:cNvPr id="5" name="Picture 4" descr="Logo&#10;&#10;Description automatically generated">
            <a:extLst>
              <a:ext uri="{FF2B5EF4-FFF2-40B4-BE49-F238E27FC236}">
                <a16:creationId xmlns:a16="http://schemas.microsoft.com/office/drawing/2014/main" id="{708C6A7D-02E2-BA4E-A9BA-628DCFB0D6D6}"/>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93ED005-485D-024B-BC69-CDDDF16F0494}"/>
              </a:ext>
            </a:extLst>
          </p:cNvPr>
          <p:cNvSpPr>
            <a:spLocks noGrp="1"/>
          </p:cNvSpPr>
          <p:nvPr>
            <p:ph type="ctrTitle" hasCustomPrompt="1"/>
          </p:nvPr>
        </p:nvSpPr>
        <p:spPr>
          <a:xfrm>
            <a:off x="380999" y="2383944"/>
            <a:ext cx="9144000" cy="975483"/>
          </a:xfrm>
        </p:spPr>
        <p:txBody>
          <a:bodyPr anchor="b"/>
          <a:lstStyle>
            <a:lvl1pPr algn="l">
              <a:defRPr sz="6000"/>
            </a:lvl1pPr>
          </a:lstStyle>
          <a:p>
            <a:r>
              <a:rPr lang="en-US"/>
              <a:t>Insert Presentation Title</a:t>
            </a:r>
          </a:p>
        </p:txBody>
      </p:sp>
      <p:sp>
        <p:nvSpPr>
          <p:cNvPr id="3" name="Subtitle 2">
            <a:extLst>
              <a:ext uri="{FF2B5EF4-FFF2-40B4-BE49-F238E27FC236}">
                <a16:creationId xmlns:a16="http://schemas.microsoft.com/office/drawing/2014/main" id="{163BEA91-242F-EA4B-A93B-ED135241F8B3}"/>
              </a:ext>
            </a:extLst>
          </p:cNvPr>
          <p:cNvSpPr>
            <a:spLocks noGrp="1"/>
          </p:cNvSpPr>
          <p:nvPr>
            <p:ph type="subTitle" idx="1" hasCustomPrompt="1"/>
          </p:nvPr>
        </p:nvSpPr>
        <p:spPr>
          <a:xfrm>
            <a:off x="380999" y="3359427"/>
            <a:ext cx="9144000" cy="487017"/>
          </a:xfrm>
        </p:spPr>
        <p:txBody>
          <a:bodyPr anchor="b">
            <a:normAutofit/>
          </a:bodyPr>
          <a:lstStyle>
            <a:lvl1pPr marL="0" indent="0" algn="l">
              <a:buNone/>
              <a:defRPr sz="28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Insert Subtitle</a:t>
            </a:r>
          </a:p>
        </p:txBody>
      </p:sp>
      <p:sp>
        <p:nvSpPr>
          <p:cNvPr id="12" name="Text Placeholder 11">
            <a:extLst>
              <a:ext uri="{FF2B5EF4-FFF2-40B4-BE49-F238E27FC236}">
                <a16:creationId xmlns:a16="http://schemas.microsoft.com/office/drawing/2014/main" id="{D2DD7259-1D7D-B44F-80CE-6B8713BEE2DF}"/>
              </a:ext>
            </a:extLst>
          </p:cNvPr>
          <p:cNvSpPr>
            <a:spLocks noGrp="1"/>
          </p:cNvSpPr>
          <p:nvPr>
            <p:ph type="body" sz="quarter" idx="10" hasCustomPrompt="1"/>
          </p:nvPr>
        </p:nvSpPr>
        <p:spPr>
          <a:xfrm>
            <a:off x="380999" y="3846790"/>
            <a:ext cx="9144001" cy="357187"/>
          </a:xfrm>
        </p:spPr>
        <p:txBody>
          <a:bodyPr anchor="b">
            <a:normAutofit/>
          </a:bodyPr>
          <a:lstStyle>
            <a:lvl1pPr marL="0" indent="0">
              <a:buNone/>
              <a:defRPr sz="1800"/>
            </a:lvl1pPr>
          </a:lstStyle>
          <a:p>
            <a:pPr lvl="0"/>
            <a:r>
              <a:rPr lang="en-US"/>
              <a:t>Presenter Names Here</a:t>
            </a:r>
          </a:p>
        </p:txBody>
      </p:sp>
      <p:sp>
        <p:nvSpPr>
          <p:cNvPr id="14" name="Text Placeholder 13">
            <a:extLst>
              <a:ext uri="{FF2B5EF4-FFF2-40B4-BE49-F238E27FC236}">
                <a16:creationId xmlns:a16="http://schemas.microsoft.com/office/drawing/2014/main" id="{07EE5E5C-B4B5-3144-9DB2-EA23D8C0E00C}"/>
              </a:ext>
            </a:extLst>
          </p:cNvPr>
          <p:cNvSpPr>
            <a:spLocks noGrp="1"/>
          </p:cNvSpPr>
          <p:nvPr>
            <p:ph type="body" sz="quarter" idx="11" hasCustomPrompt="1"/>
          </p:nvPr>
        </p:nvSpPr>
        <p:spPr>
          <a:xfrm>
            <a:off x="10972800" y="381000"/>
            <a:ext cx="838200" cy="244475"/>
          </a:xfrm>
        </p:spPr>
        <p:txBody>
          <a:bodyPr anchor="b"/>
          <a:lstStyle>
            <a:lvl1pPr marL="0" indent="0" algn="r">
              <a:buNone/>
              <a:defRPr sz="1400">
                <a:solidFill>
                  <a:schemeClr val="bg1"/>
                </a:solidFill>
              </a:defRPr>
            </a:lvl1pPr>
          </a:lstStyle>
          <a:p>
            <a:pPr lvl="0"/>
            <a:r>
              <a:rPr lang="en-US"/>
              <a:t>Date</a:t>
            </a:r>
          </a:p>
        </p:txBody>
      </p:sp>
    </p:spTree>
    <p:extLst>
      <p:ext uri="{BB962C8B-B14F-4D97-AF65-F5344CB8AC3E}">
        <p14:creationId xmlns:p14="http://schemas.microsoft.com/office/powerpoint/2010/main" val="31352668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 preserve="1">
  <p:cSld name="Blank with log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3713B6-3C7F-B144-95F3-FC204EFAF4C3}"/>
              </a:ext>
            </a:extLst>
          </p:cNvPr>
          <p:cNvSpPr>
            <a:spLocks noGrp="1"/>
          </p:cNvSpPr>
          <p:nvPr>
            <p:ph type="title" hasCustomPrompt="1"/>
          </p:nvPr>
        </p:nvSpPr>
        <p:spPr/>
        <p:txBody>
          <a:bodyPr/>
          <a:lstStyle/>
          <a:p>
            <a:r>
              <a:rPr lang="en-US"/>
              <a:t>Insert slide header</a:t>
            </a:r>
          </a:p>
        </p:txBody>
      </p:sp>
      <p:pic>
        <p:nvPicPr>
          <p:cNvPr id="5" name="Picture 4" descr="A screenshot of a computer&#10;&#10;Description automatically generated with low confidence">
            <a:extLst>
              <a:ext uri="{FF2B5EF4-FFF2-40B4-BE49-F238E27FC236}">
                <a16:creationId xmlns:a16="http://schemas.microsoft.com/office/drawing/2014/main" id="{A826AB5B-B7F4-A34F-8A5B-EC3244AC97A2}"/>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EE4BCED4-5C72-484D-8245-346DD8983D23}"/>
              </a:ext>
            </a:extLst>
          </p:cNvPr>
          <p:cNvSpPr>
            <a:spLocks noGrp="1"/>
          </p:cNvSpPr>
          <p:nvPr>
            <p:ph idx="1" hasCustomPrompt="1"/>
          </p:nvPr>
        </p:nvSpPr>
        <p:spPr>
          <a:xfrm>
            <a:off x="357809" y="1267239"/>
            <a:ext cx="11429999" cy="4487518"/>
          </a:xfrm>
        </p:spPr>
        <p:txBody>
          <a:bodyPr/>
          <a:lstStyle/>
          <a:p>
            <a:pPr lvl="0"/>
            <a:r>
              <a:rPr lang="en-US"/>
              <a:t>Insert Copy</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259644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hank You">
    <p:spTree>
      <p:nvGrpSpPr>
        <p:cNvPr id="1" name=""/>
        <p:cNvGrpSpPr/>
        <p:nvPr/>
      </p:nvGrpSpPr>
      <p:grpSpPr>
        <a:xfrm>
          <a:off x="0" y="0"/>
          <a:ext cx="0" cy="0"/>
          <a:chOff x="0" y="0"/>
          <a:chExt cx="0" cy="0"/>
        </a:xfrm>
      </p:grpSpPr>
      <p:pic>
        <p:nvPicPr>
          <p:cNvPr id="6" name="Picture 5" descr="A picture containing logo&#10;&#10;Description automatically generated">
            <a:extLst>
              <a:ext uri="{FF2B5EF4-FFF2-40B4-BE49-F238E27FC236}">
                <a16:creationId xmlns:a16="http://schemas.microsoft.com/office/drawing/2014/main" id="{DE5EA973-11A4-ED43-B67D-702E07985312}"/>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7" name="Content Placeholder 1">
            <a:extLst>
              <a:ext uri="{FF2B5EF4-FFF2-40B4-BE49-F238E27FC236}">
                <a16:creationId xmlns:a16="http://schemas.microsoft.com/office/drawing/2014/main" id="{BFA506D0-2892-F346-B975-00AB431686CB}"/>
              </a:ext>
            </a:extLst>
          </p:cNvPr>
          <p:cNvSpPr>
            <a:spLocks noGrp="1"/>
          </p:cNvSpPr>
          <p:nvPr>
            <p:ph idx="1" hasCustomPrompt="1"/>
          </p:nvPr>
        </p:nvSpPr>
        <p:spPr>
          <a:xfrm>
            <a:off x="397565" y="4542667"/>
            <a:ext cx="4124739" cy="1937646"/>
          </a:xfrm>
        </p:spPr>
        <p:txBody>
          <a:bodyPr/>
          <a:lstStyle>
            <a:lvl1pPr marL="0" indent="0">
              <a:buNone/>
              <a:defRPr/>
            </a:lvl1pPr>
          </a:lstStyle>
          <a:p>
            <a:r>
              <a:rPr lang="en-US"/>
              <a:t>Insert contact info here</a:t>
            </a:r>
          </a:p>
        </p:txBody>
      </p:sp>
      <p:sp>
        <p:nvSpPr>
          <p:cNvPr id="8" name="Text Placeholder 2">
            <a:extLst>
              <a:ext uri="{FF2B5EF4-FFF2-40B4-BE49-F238E27FC236}">
                <a16:creationId xmlns:a16="http://schemas.microsoft.com/office/drawing/2014/main" id="{6C751C47-F213-414A-99D3-1955B03FAD34}"/>
              </a:ext>
            </a:extLst>
          </p:cNvPr>
          <p:cNvSpPr>
            <a:spLocks noGrp="1"/>
          </p:cNvSpPr>
          <p:nvPr>
            <p:ph type="body" sz="quarter" idx="10" hasCustomPrompt="1"/>
          </p:nvPr>
        </p:nvSpPr>
        <p:spPr>
          <a:xfrm>
            <a:off x="397565" y="3886337"/>
            <a:ext cx="3529013" cy="585788"/>
          </a:xfrm>
        </p:spPr>
        <p:txBody>
          <a:bodyPr anchor="b">
            <a:noAutofit/>
          </a:bodyPr>
          <a:lstStyle>
            <a:lvl1pPr marL="0" indent="0">
              <a:buNone/>
              <a:defRPr sz="4000" b="1"/>
            </a:lvl1pPr>
          </a:lstStyle>
          <a:p>
            <a:r>
              <a:rPr lang="en-US"/>
              <a:t>Insert header</a:t>
            </a:r>
          </a:p>
        </p:txBody>
      </p:sp>
    </p:spTree>
    <p:extLst>
      <p:ext uri="{BB962C8B-B14F-4D97-AF65-F5344CB8AC3E}">
        <p14:creationId xmlns:p14="http://schemas.microsoft.com/office/powerpoint/2010/main" val="24158706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F27EF6-DD0F-3449-9FB6-375C36E25E74}"/>
              </a:ext>
            </a:extLst>
          </p:cNvPr>
          <p:cNvSpPr>
            <a:spLocks noGrp="1"/>
          </p:cNvSpPr>
          <p:nvPr>
            <p:ph type="title" hasCustomPrompt="1"/>
          </p:nvPr>
        </p:nvSpPr>
        <p:spPr>
          <a:xfrm>
            <a:off x="357809" y="391558"/>
            <a:ext cx="5953539" cy="781051"/>
          </a:xfrm>
        </p:spPr>
        <p:txBody>
          <a:bodyPr/>
          <a:lstStyle/>
          <a:p>
            <a:r>
              <a:rPr lang="en-US"/>
              <a:t>Insert slide header</a:t>
            </a:r>
          </a:p>
        </p:txBody>
      </p:sp>
    </p:spTree>
    <p:extLst>
      <p:ext uri="{BB962C8B-B14F-4D97-AF65-F5344CB8AC3E}">
        <p14:creationId xmlns:p14="http://schemas.microsoft.com/office/powerpoint/2010/main" val="29204925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37244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pic>
        <p:nvPicPr>
          <p:cNvPr id="9" name="Picture 8" descr="Shape&#10;&#10;Description automatically generated">
            <a:extLst>
              <a:ext uri="{FF2B5EF4-FFF2-40B4-BE49-F238E27FC236}">
                <a16:creationId xmlns:a16="http://schemas.microsoft.com/office/drawing/2014/main" id="{66F2B306-A1E2-7244-92C4-06469BFDF828}"/>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4F163B5-35A2-BB49-B64E-956E4936AA7F}"/>
              </a:ext>
            </a:extLst>
          </p:cNvPr>
          <p:cNvSpPr>
            <a:spLocks noGrp="1"/>
          </p:cNvSpPr>
          <p:nvPr>
            <p:ph type="title" hasCustomPrompt="1"/>
          </p:nvPr>
        </p:nvSpPr>
        <p:spPr>
          <a:xfrm>
            <a:off x="357809" y="391558"/>
            <a:ext cx="8935278" cy="781051"/>
          </a:xfrm>
        </p:spPr>
        <p:txBody>
          <a:bodyPr/>
          <a:lstStyle/>
          <a:p>
            <a:r>
              <a:rPr lang="en-US"/>
              <a:t>Insert slide header</a:t>
            </a:r>
          </a:p>
        </p:txBody>
      </p:sp>
      <p:sp>
        <p:nvSpPr>
          <p:cNvPr id="3" name="Content Placeholder 2">
            <a:extLst>
              <a:ext uri="{FF2B5EF4-FFF2-40B4-BE49-F238E27FC236}">
                <a16:creationId xmlns:a16="http://schemas.microsoft.com/office/drawing/2014/main" id="{16A8EC50-BA7F-2E42-B4E8-4FA5B0387166}"/>
              </a:ext>
            </a:extLst>
          </p:cNvPr>
          <p:cNvSpPr>
            <a:spLocks noGrp="1"/>
          </p:cNvSpPr>
          <p:nvPr>
            <p:ph sz="half" idx="1" hasCustomPrompt="1"/>
          </p:nvPr>
        </p:nvSpPr>
        <p:spPr>
          <a:xfrm>
            <a:off x="357809" y="1606964"/>
            <a:ext cx="5181600" cy="3809862"/>
          </a:xfrm>
        </p:spPr>
        <p:txBody>
          <a:bodyPr/>
          <a:lstStyle/>
          <a:p>
            <a:pPr lvl="0"/>
            <a:r>
              <a:rPr lang="en-US"/>
              <a:t>Insert Copy</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8D05B84-3CCA-364A-9738-FCF9F0C12D1A}"/>
              </a:ext>
            </a:extLst>
          </p:cNvPr>
          <p:cNvSpPr>
            <a:spLocks noGrp="1"/>
          </p:cNvSpPr>
          <p:nvPr>
            <p:ph sz="half" idx="2" hasCustomPrompt="1"/>
          </p:nvPr>
        </p:nvSpPr>
        <p:spPr>
          <a:xfrm>
            <a:off x="5691809" y="1606964"/>
            <a:ext cx="5181600" cy="3809862"/>
          </a:xfrm>
        </p:spPr>
        <p:txBody>
          <a:bodyPr/>
          <a:lstStyle/>
          <a:p>
            <a:pPr lvl="0"/>
            <a:r>
              <a:rPr lang="en-US"/>
              <a:t>Insert Copy</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154181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F8CE037-7C7F-EC4A-B21A-AD97745A990B}"/>
              </a:ext>
            </a:extLst>
          </p:cNvPr>
          <p:cNvSpPr>
            <a:spLocks noGrp="1"/>
          </p:cNvSpPr>
          <p:nvPr>
            <p:ph type="body" idx="1" hasCustomPrompt="1"/>
          </p:nvPr>
        </p:nvSpPr>
        <p:spPr>
          <a:xfrm>
            <a:off x="342900" y="1543465"/>
            <a:ext cx="5701507" cy="823912"/>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Insert Subtitle</a:t>
            </a:r>
          </a:p>
        </p:txBody>
      </p:sp>
      <p:sp>
        <p:nvSpPr>
          <p:cNvPr id="4" name="Content Placeholder 3">
            <a:extLst>
              <a:ext uri="{FF2B5EF4-FFF2-40B4-BE49-F238E27FC236}">
                <a16:creationId xmlns:a16="http://schemas.microsoft.com/office/drawing/2014/main" id="{C04F2423-ED2F-8E4C-89BB-2B11CB9B6977}"/>
              </a:ext>
            </a:extLst>
          </p:cNvPr>
          <p:cNvSpPr>
            <a:spLocks noGrp="1"/>
          </p:cNvSpPr>
          <p:nvPr>
            <p:ph sz="half" idx="2" hasCustomPrompt="1"/>
          </p:nvPr>
        </p:nvSpPr>
        <p:spPr>
          <a:xfrm>
            <a:off x="342900" y="2367377"/>
            <a:ext cx="5701507" cy="3268110"/>
          </a:xfrm>
        </p:spPr>
        <p:txBody>
          <a:bodyPr/>
          <a:lstStyle/>
          <a:p>
            <a:pPr lvl="0"/>
            <a:r>
              <a:rPr lang="en-US"/>
              <a:t>Insert Copy</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27D4DE8-7EA1-744D-828F-85205EA50C90}"/>
              </a:ext>
            </a:extLst>
          </p:cNvPr>
          <p:cNvSpPr>
            <a:spLocks noGrp="1"/>
          </p:cNvSpPr>
          <p:nvPr>
            <p:ph type="body" sz="quarter" idx="3" hasCustomPrompt="1"/>
          </p:nvPr>
        </p:nvSpPr>
        <p:spPr>
          <a:xfrm>
            <a:off x="6109493" y="1543465"/>
            <a:ext cx="5701507" cy="823912"/>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Insert Subtitle</a:t>
            </a:r>
          </a:p>
        </p:txBody>
      </p:sp>
      <p:sp>
        <p:nvSpPr>
          <p:cNvPr id="6" name="Content Placeholder 5">
            <a:extLst>
              <a:ext uri="{FF2B5EF4-FFF2-40B4-BE49-F238E27FC236}">
                <a16:creationId xmlns:a16="http://schemas.microsoft.com/office/drawing/2014/main" id="{87A0D1A4-D798-E243-AD20-2E451629FAFB}"/>
              </a:ext>
            </a:extLst>
          </p:cNvPr>
          <p:cNvSpPr>
            <a:spLocks noGrp="1"/>
          </p:cNvSpPr>
          <p:nvPr>
            <p:ph sz="quarter" idx="4" hasCustomPrompt="1"/>
          </p:nvPr>
        </p:nvSpPr>
        <p:spPr>
          <a:xfrm>
            <a:off x="6109493" y="2367377"/>
            <a:ext cx="5701507" cy="3268110"/>
          </a:xfrm>
        </p:spPr>
        <p:txBody>
          <a:bodyPr/>
          <a:lstStyle/>
          <a:p>
            <a:pPr lvl="0"/>
            <a:r>
              <a:rPr lang="en-US"/>
              <a:t>Insert Copy</a:t>
            </a:r>
          </a:p>
          <a:p>
            <a:pPr lvl="1"/>
            <a:r>
              <a:rPr lang="en-US"/>
              <a:t>Second level</a:t>
            </a:r>
          </a:p>
          <a:p>
            <a:pPr lvl="2"/>
            <a:r>
              <a:rPr lang="en-US"/>
              <a:t>Third level</a:t>
            </a:r>
          </a:p>
          <a:p>
            <a:pPr lvl="3"/>
            <a:r>
              <a:rPr lang="en-US"/>
              <a:t>Fourth level</a:t>
            </a:r>
          </a:p>
          <a:p>
            <a:pPr lvl="4"/>
            <a:r>
              <a:rPr lang="en-US"/>
              <a:t>Fifth level</a:t>
            </a:r>
          </a:p>
        </p:txBody>
      </p:sp>
      <p:sp>
        <p:nvSpPr>
          <p:cNvPr id="10" name="Title 1">
            <a:extLst>
              <a:ext uri="{FF2B5EF4-FFF2-40B4-BE49-F238E27FC236}">
                <a16:creationId xmlns:a16="http://schemas.microsoft.com/office/drawing/2014/main" id="{E87302B5-D1B0-704C-97FD-4B6AEC5625E1}"/>
              </a:ext>
            </a:extLst>
          </p:cNvPr>
          <p:cNvSpPr>
            <a:spLocks noGrp="1"/>
          </p:cNvSpPr>
          <p:nvPr>
            <p:ph type="title" hasCustomPrompt="1"/>
          </p:nvPr>
        </p:nvSpPr>
        <p:spPr>
          <a:xfrm>
            <a:off x="357809" y="391558"/>
            <a:ext cx="6758608" cy="781051"/>
          </a:xfrm>
        </p:spPr>
        <p:txBody>
          <a:bodyPr/>
          <a:lstStyle/>
          <a:p>
            <a:r>
              <a:rPr lang="en-US"/>
              <a:t>Insert slide header</a:t>
            </a:r>
          </a:p>
        </p:txBody>
      </p:sp>
    </p:spTree>
    <p:extLst>
      <p:ext uri="{BB962C8B-B14F-4D97-AF65-F5344CB8AC3E}">
        <p14:creationId xmlns:p14="http://schemas.microsoft.com/office/powerpoint/2010/main" val="32773543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38C4F9C6-E91D-4D4D-AC19-13771E052DDC}"/>
              </a:ext>
            </a:extLst>
          </p:cNvPr>
          <p:cNvSpPr>
            <a:spLocks noGrp="1"/>
          </p:cNvSpPr>
          <p:nvPr>
            <p:ph type="pic" idx="1" hasCustomPrompt="1"/>
          </p:nvPr>
        </p:nvSpPr>
        <p:spPr>
          <a:xfrm>
            <a:off x="5585792" y="1838739"/>
            <a:ext cx="6225208" cy="382656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Insert Picture Here</a:t>
            </a:r>
          </a:p>
        </p:txBody>
      </p:sp>
      <p:sp>
        <p:nvSpPr>
          <p:cNvPr id="4" name="Text Placeholder 3">
            <a:extLst>
              <a:ext uri="{FF2B5EF4-FFF2-40B4-BE49-F238E27FC236}">
                <a16:creationId xmlns:a16="http://schemas.microsoft.com/office/drawing/2014/main" id="{41A72D5E-AA44-1F49-8442-97724BEDA978}"/>
              </a:ext>
            </a:extLst>
          </p:cNvPr>
          <p:cNvSpPr>
            <a:spLocks noGrp="1"/>
          </p:cNvSpPr>
          <p:nvPr>
            <p:ph type="body" sz="half" idx="2" hasCustomPrompt="1"/>
          </p:nvPr>
        </p:nvSpPr>
        <p:spPr>
          <a:xfrm>
            <a:off x="357809" y="1838739"/>
            <a:ext cx="4855265" cy="2807802"/>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Insert Copy</a:t>
            </a:r>
          </a:p>
        </p:txBody>
      </p:sp>
      <p:sp>
        <p:nvSpPr>
          <p:cNvPr id="8" name="Title 1">
            <a:extLst>
              <a:ext uri="{FF2B5EF4-FFF2-40B4-BE49-F238E27FC236}">
                <a16:creationId xmlns:a16="http://schemas.microsoft.com/office/drawing/2014/main" id="{D09EB600-83DF-D248-8890-216001BBC692}"/>
              </a:ext>
            </a:extLst>
          </p:cNvPr>
          <p:cNvSpPr>
            <a:spLocks noGrp="1"/>
          </p:cNvSpPr>
          <p:nvPr>
            <p:ph type="title" hasCustomPrompt="1"/>
          </p:nvPr>
        </p:nvSpPr>
        <p:spPr>
          <a:xfrm>
            <a:off x="357809" y="391558"/>
            <a:ext cx="6689034" cy="781051"/>
          </a:xfrm>
        </p:spPr>
        <p:txBody>
          <a:bodyPr/>
          <a:lstStyle/>
          <a:p>
            <a:r>
              <a:rPr lang="en-US"/>
              <a:t>Insert slide header</a:t>
            </a:r>
          </a:p>
        </p:txBody>
      </p:sp>
    </p:spTree>
    <p:extLst>
      <p:ext uri="{BB962C8B-B14F-4D97-AF65-F5344CB8AC3E}">
        <p14:creationId xmlns:p14="http://schemas.microsoft.com/office/powerpoint/2010/main" val="9489154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imple - orange">
    <p:spTree>
      <p:nvGrpSpPr>
        <p:cNvPr id="1" name=""/>
        <p:cNvGrpSpPr/>
        <p:nvPr/>
      </p:nvGrpSpPr>
      <p:grpSpPr>
        <a:xfrm>
          <a:off x="0" y="0"/>
          <a:ext cx="0" cy="0"/>
          <a:chOff x="0" y="0"/>
          <a:chExt cx="0" cy="0"/>
        </a:xfrm>
      </p:grpSpPr>
      <p:pic>
        <p:nvPicPr>
          <p:cNvPr id="5" name="Picture 4" descr="Logo&#10;&#10;Description automatically generated">
            <a:extLst>
              <a:ext uri="{FF2B5EF4-FFF2-40B4-BE49-F238E27FC236}">
                <a16:creationId xmlns:a16="http://schemas.microsoft.com/office/drawing/2014/main" id="{8EBBEABE-1EFE-4143-9936-74D3B90D7073}"/>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93ED005-485D-024B-BC69-CDDDF16F0494}"/>
              </a:ext>
            </a:extLst>
          </p:cNvPr>
          <p:cNvSpPr>
            <a:spLocks noGrp="1"/>
          </p:cNvSpPr>
          <p:nvPr>
            <p:ph type="ctrTitle" hasCustomPrompt="1"/>
          </p:nvPr>
        </p:nvSpPr>
        <p:spPr>
          <a:xfrm>
            <a:off x="380999" y="2383944"/>
            <a:ext cx="9144000" cy="975483"/>
          </a:xfrm>
        </p:spPr>
        <p:txBody>
          <a:bodyPr anchor="b"/>
          <a:lstStyle>
            <a:lvl1pPr algn="l">
              <a:defRPr sz="6000"/>
            </a:lvl1pPr>
          </a:lstStyle>
          <a:p>
            <a:r>
              <a:rPr lang="en-US"/>
              <a:t>Insert Presentation Title</a:t>
            </a:r>
          </a:p>
        </p:txBody>
      </p:sp>
      <p:sp>
        <p:nvSpPr>
          <p:cNvPr id="3" name="Subtitle 2">
            <a:extLst>
              <a:ext uri="{FF2B5EF4-FFF2-40B4-BE49-F238E27FC236}">
                <a16:creationId xmlns:a16="http://schemas.microsoft.com/office/drawing/2014/main" id="{163BEA91-242F-EA4B-A93B-ED135241F8B3}"/>
              </a:ext>
            </a:extLst>
          </p:cNvPr>
          <p:cNvSpPr>
            <a:spLocks noGrp="1"/>
          </p:cNvSpPr>
          <p:nvPr>
            <p:ph type="subTitle" idx="1" hasCustomPrompt="1"/>
          </p:nvPr>
        </p:nvSpPr>
        <p:spPr>
          <a:xfrm>
            <a:off x="380999" y="3359427"/>
            <a:ext cx="9144000" cy="487017"/>
          </a:xfrm>
        </p:spPr>
        <p:txBody>
          <a:bodyPr anchor="b">
            <a:normAutofit/>
          </a:bodyPr>
          <a:lstStyle>
            <a:lvl1pPr marL="0" indent="0" algn="l">
              <a:buNone/>
              <a:defRPr sz="28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Insert Subtitle</a:t>
            </a:r>
          </a:p>
        </p:txBody>
      </p:sp>
      <p:sp>
        <p:nvSpPr>
          <p:cNvPr id="12" name="Text Placeholder 11">
            <a:extLst>
              <a:ext uri="{FF2B5EF4-FFF2-40B4-BE49-F238E27FC236}">
                <a16:creationId xmlns:a16="http://schemas.microsoft.com/office/drawing/2014/main" id="{D2DD7259-1D7D-B44F-80CE-6B8713BEE2DF}"/>
              </a:ext>
            </a:extLst>
          </p:cNvPr>
          <p:cNvSpPr>
            <a:spLocks noGrp="1"/>
          </p:cNvSpPr>
          <p:nvPr>
            <p:ph type="body" sz="quarter" idx="10" hasCustomPrompt="1"/>
          </p:nvPr>
        </p:nvSpPr>
        <p:spPr>
          <a:xfrm>
            <a:off x="380999" y="3846790"/>
            <a:ext cx="9144001" cy="357187"/>
          </a:xfrm>
        </p:spPr>
        <p:txBody>
          <a:bodyPr anchor="b">
            <a:normAutofit/>
          </a:bodyPr>
          <a:lstStyle>
            <a:lvl1pPr marL="0" indent="0">
              <a:buNone/>
              <a:defRPr sz="1800"/>
            </a:lvl1pPr>
          </a:lstStyle>
          <a:p>
            <a:pPr lvl="0"/>
            <a:r>
              <a:rPr lang="en-US"/>
              <a:t>Presenter Names Here</a:t>
            </a:r>
          </a:p>
        </p:txBody>
      </p:sp>
      <p:sp>
        <p:nvSpPr>
          <p:cNvPr id="14" name="Text Placeholder 13">
            <a:extLst>
              <a:ext uri="{FF2B5EF4-FFF2-40B4-BE49-F238E27FC236}">
                <a16:creationId xmlns:a16="http://schemas.microsoft.com/office/drawing/2014/main" id="{07EE5E5C-B4B5-3144-9DB2-EA23D8C0E00C}"/>
              </a:ext>
            </a:extLst>
          </p:cNvPr>
          <p:cNvSpPr>
            <a:spLocks noGrp="1"/>
          </p:cNvSpPr>
          <p:nvPr>
            <p:ph type="body" sz="quarter" idx="11" hasCustomPrompt="1"/>
          </p:nvPr>
        </p:nvSpPr>
        <p:spPr>
          <a:xfrm>
            <a:off x="10972800" y="381000"/>
            <a:ext cx="838200" cy="244475"/>
          </a:xfrm>
        </p:spPr>
        <p:txBody>
          <a:bodyPr anchor="b"/>
          <a:lstStyle>
            <a:lvl1pPr marL="0" indent="0" algn="r">
              <a:buNone/>
              <a:defRPr sz="1400">
                <a:solidFill>
                  <a:schemeClr val="bg1"/>
                </a:solidFill>
              </a:defRPr>
            </a:lvl1pPr>
          </a:lstStyle>
          <a:p>
            <a:pPr lvl="0"/>
            <a:r>
              <a:rPr lang="en-US"/>
              <a:t>Date</a:t>
            </a:r>
          </a:p>
        </p:txBody>
      </p:sp>
    </p:spTree>
    <p:extLst>
      <p:ext uri="{BB962C8B-B14F-4D97-AF65-F5344CB8AC3E}">
        <p14:creationId xmlns:p14="http://schemas.microsoft.com/office/powerpoint/2010/main" val="40219318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imple - light blue">
    <p:spTree>
      <p:nvGrpSpPr>
        <p:cNvPr id="1" name=""/>
        <p:cNvGrpSpPr/>
        <p:nvPr/>
      </p:nvGrpSpPr>
      <p:grpSpPr>
        <a:xfrm>
          <a:off x="0" y="0"/>
          <a:ext cx="0" cy="0"/>
          <a:chOff x="0" y="0"/>
          <a:chExt cx="0" cy="0"/>
        </a:xfrm>
      </p:grpSpPr>
      <p:pic>
        <p:nvPicPr>
          <p:cNvPr id="5" name="Picture 4" descr="Logo&#10;&#10;Description automatically generated">
            <a:extLst>
              <a:ext uri="{FF2B5EF4-FFF2-40B4-BE49-F238E27FC236}">
                <a16:creationId xmlns:a16="http://schemas.microsoft.com/office/drawing/2014/main" id="{30F31CBA-F401-FB4A-886F-A818C59753A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93ED005-485D-024B-BC69-CDDDF16F0494}"/>
              </a:ext>
            </a:extLst>
          </p:cNvPr>
          <p:cNvSpPr>
            <a:spLocks noGrp="1"/>
          </p:cNvSpPr>
          <p:nvPr>
            <p:ph type="ctrTitle" hasCustomPrompt="1"/>
          </p:nvPr>
        </p:nvSpPr>
        <p:spPr>
          <a:xfrm>
            <a:off x="380999" y="2383944"/>
            <a:ext cx="9144000" cy="975483"/>
          </a:xfrm>
        </p:spPr>
        <p:txBody>
          <a:bodyPr anchor="b"/>
          <a:lstStyle>
            <a:lvl1pPr algn="l">
              <a:defRPr sz="6000"/>
            </a:lvl1pPr>
          </a:lstStyle>
          <a:p>
            <a:r>
              <a:rPr lang="en-US"/>
              <a:t>Insert Presentation Title</a:t>
            </a:r>
          </a:p>
        </p:txBody>
      </p:sp>
      <p:sp>
        <p:nvSpPr>
          <p:cNvPr id="3" name="Subtitle 2">
            <a:extLst>
              <a:ext uri="{FF2B5EF4-FFF2-40B4-BE49-F238E27FC236}">
                <a16:creationId xmlns:a16="http://schemas.microsoft.com/office/drawing/2014/main" id="{163BEA91-242F-EA4B-A93B-ED135241F8B3}"/>
              </a:ext>
            </a:extLst>
          </p:cNvPr>
          <p:cNvSpPr>
            <a:spLocks noGrp="1"/>
          </p:cNvSpPr>
          <p:nvPr>
            <p:ph type="subTitle" idx="1" hasCustomPrompt="1"/>
          </p:nvPr>
        </p:nvSpPr>
        <p:spPr>
          <a:xfrm>
            <a:off x="380999" y="3359427"/>
            <a:ext cx="9144000" cy="487017"/>
          </a:xfrm>
        </p:spPr>
        <p:txBody>
          <a:bodyPr anchor="b">
            <a:normAutofit/>
          </a:bodyPr>
          <a:lstStyle>
            <a:lvl1pPr marL="0" indent="0" algn="l">
              <a:buNone/>
              <a:defRPr sz="28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Insert Subtitle</a:t>
            </a:r>
          </a:p>
        </p:txBody>
      </p:sp>
      <p:sp>
        <p:nvSpPr>
          <p:cNvPr id="12" name="Text Placeholder 11">
            <a:extLst>
              <a:ext uri="{FF2B5EF4-FFF2-40B4-BE49-F238E27FC236}">
                <a16:creationId xmlns:a16="http://schemas.microsoft.com/office/drawing/2014/main" id="{D2DD7259-1D7D-B44F-80CE-6B8713BEE2DF}"/>
              </a:ext>
            </a:extLst>
          </p:cNvPr>
          <p:cNvSpPr>
            <a:spLocks noGrp="1"/>
          </p:cNvSpPr>
          <p:nvPr>
            <p:ph type="body" sz="quarter" idx="10" hasCustomPrompt="1"/>
          </p:nvPr>
        </p:nvSpPr>
        <p:spPr>
          <a:xfrm>
            <a:off x="380999" y="3846790"/>
            <a:ext cx="9144001" cy="357187"/>
          </a:xfrm>
        </p:spPr>
        <p:txBody>
          <a:bodyPr anchor="b">
            <a:normAutofit/>
          </a:bodyPr>
          <a:lstStyle>
            <a:lvl1pPr marL="0" indent="0">
              <a:buNone/>
              <a:defRPr sz="1800"/>
            </a:lvl1pPr>
          </a:lstStyle>
          <a:p>
            <a:pPr lvl="0"/>
            <a:r>
              <a:rPr lang="en-US"/>
              <a:t>Presenter Names Here</a:t>
            </a:r>
          </a:p>
        </p:txBody>
      </p:sp>
      <p:sp>
        <p:nvSpPr>
          <p:cNvPr id="14" name="Text Placeholder 13">
            <a:extLst>
              <a:ext uri="{FF2B5EF4-FFF2-40B4-BE49-F238E27FC236}">
                <a16:creationId xmlns:a16="http://schemas.microsoft.com/office/drawing/2014/main" id="{07EE5E5C-B4B5-3144-9DB2-EA23D8C0E00C}"/>
              </a:ext>
            </a:extLst>
          </p:cNvPr>
          <p:cNvSpPr>
            <a:spLocks noGrp="1"/>
          </p:cNvSpPr>
          <p:nvPr>
            <p:ph type="body" sz="quarter" idx="11" hasCustomPrompt="1"/>
          </p:nvPr>
        </p:nvSpPr>
        <p:spPr>
          <a:xfrm>
            <a:off x="10972800" y="381000"/>
            <a:ext cx="838200" cy="244475"/>
          </a:xfrm>
        </p:spPr>
        <p:txBody>
          <a:bodyPr anchor="b"/>
          <a:lstStyle>
            <a:lvl1pPr marL="0" indent="0" algn="r">
              <a:buNone/>
              <a:defRPr sz="1400">
                <a:solidFill>
                  <a:schemeClr val="bg1"/>
                </a:solidFill>
              </a:defRPr>
            </a:lvl1pPr>
          </a:lstStyle>
          <a:p>
            <a:pPr lvl="0"/>
            <a:r>
              <a:rPr lang="en-US"/>
              <a:t>Date</a:t>
            </a:r>
          </a:p>
        </p:txBody>
      </p:sp>
    </p:spTree>
    <p:extLst>
      <p:ext uri="{BB962C8B-B14F-4D97-AF65-F5344CB8AC3E}">
        <p14:creationId xmlns:p14="http://schemas.microsoft.com/office/powerpoint/2010/main" val="1189695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 KU">
    <p:spTree>
      <p:nvGrpSpPr>
        <p:cNvPr id="1" name=""/>
        <p:cNvGrpSpPr/>
        <p:nvPr/>
      </p:nvGrpSpPr>
      <p:grpSpPr>
        <a:xfrm>
          <a:off x="0" y="0"/>
          <a:ext cx="0" cy="0"/>
          <a:chOff x="0" y="0"/>
          <a:chExt cx="0" cy="0"/>
        </a:xfrm>
      </p:grpSpPr>
      <p:pic>
        <p:nvPicPr>
          <p:cNvPr id="5" name="Picture 4" descr="Logo&#10;&#10;Description automatically generated with medium confidence">
            <a:extLst>
              <a:ext uri="{FF2B5EF4-FFF2-40B4-BE49-F238E27FC236}">
                <a16:creationId xmlns:a16="http://schemas.microsoft.com/office/drawing/2014/main" id="{649DCE6D-26B0-DE48-9B28-5EAF173E3326}"/>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93ED005-485D-024B-BC69-CDDDF16F0494}"/>
              </a:ext>
            </a:extLst>
          </p:cNvPr>
          <p:cNvSpPr>
            <a:spLocks noGrp="1"/>
          </p:cNvSpPr>
          <p:nvPr>
            <p:ph type="ctrTitle" hasCustomPrompt="1"/>
          </p:nvPr>
        </p:nvSpPr>
        <p:spPr>
          <a:xfrm>
            <a:off x="380999" y="2383944"/>
            <a:ext cx="9144000" cy="975483"/>
          </a:xfrm>
        </p:spPr>
        <p:txBody>
          <a:bodyPr anchor="b"/>
          <a:lstStyle>
            <a:lvl1pPr algn="l">
              <a:defRPr sz="6000"/>
            </a:lvl1pPr>
          </a:lstStyle>
          <a:p>
            <a:r>
              <a:rPr lang="en-US"/>
              <a:t>Insert Presentation Title</a:t>
            </a:r>
          </a:p>
        </p:txBody>
      </p:sp>
      <p:sp>
        <p:nvSpPr>
          <p:cNvPr id="3" name="Subtitle 2">
            <a:extLst>
              <a:ext uri="{FF2B5EF4-FFF2-40B4-BE49-F238E27FC236}">
                <a16:creationId xmlns:a16="http://schemas.microsoft.com/office/drawing/2014/main" id="{163BEA91-242F-EA4B-A93B-ED135241F8B3}"/>
              </a:ext>
            </a:extLst>
          </p:cNvPr>
          <p:cNvSpPr>
            <a:spLocks noGrp="1"/>
          </p:cNvSpPr>
          <p:nvPr>
            <p:ph type="subTitle" idx="1" hasCustomPrompt="1"/>
          </p:nvPr>
        </p:nvSpPr>
        <p:spPr>
          <a:xfrm>
            <a:off x="380999" y="3359427"/>
            <a:ext cx="9144000" cy="487017"/>
          </a:xfrm>
        </p:spPr>
        <p:txBody>
          <a:bodyPr anchor="b">
            <a:normAutofit/>
          </a:bodyPr>
          <a:lstStyle>
            <a:lvl1pPr marL="0" indent="0" algn="l">
              <a:buNone/>
              <a:defRPr sz="28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Insert Subtitle</a:t>
            </a:r>
          </a:p>
        </p:txBody>
      </p:sp>
      <p:sp>
        <p:nvSpPr>
          <p:cNvPr id="12" name="Text Placeholder 11">
            <a:extLst>
              <a:ext uri="{FF2B5EF4-FFF2-40B4-BE49-F238E27FC236}">
                <a16:creationId xmlns:a16="http://schemas.microsoft.com/office/drawing/2014/main" id="{D2DD7259-1D7D-B44F-80CE-6B8713BEE2DF}"/>
              </a:ext>
            </a:extLst>
          </p:cNvPr>
          <p:cNvSpPr>
            <a:spLocks noGrp="1"/>
          </p:cNvSpPr>
          <p:nvPr>
            <p:ph type="body" sz="quarter" idx="10" hasCustomPrompt="1"/>
          </p:nvPr>
        </p:nvSpPr>
        <p:spPr>
          <a:xfrm>
            <a:off x="380999" y="3846790"/>
            <a:ext cx="9144001" cy="357187"/>
          </a:xfrm>
        </p:spPr>
        <p:txBody>
          <a:bodyPr anchor="b">
            <a:normAutofit/>
          </a:bodyPr>
          <a:lstStyle>
            <a:lvl1pPr marL="0" indent="0">
              <a:buNone/>
              <a:defRPr sz="1800"/>
            </a:lvl1pPr>
          </a:lstStyle>
          <a:p>
            <a:pPr lvl="0"/>
            <a:r>
              <a:rPr lang="en-US"/>
              <a:t>Presenter Names Here</a:t>
            </a:r>
          </a:p>
        </p:txBody>
      </p:sp>
      <p:sp>
        <p:nvSpPr>
          <p:cNvPr id="14" name="Text Placeholder 13">
            <a:extLst>
              <a:ext uri="{FF2B5EF4-FFF2-40B4-BE49-F238E27FC236}">
                <a16:creationId xmlns:a16="http://schemas.microsoft.com/office/drawing/2014/main" id="{07EE5E5C-B4B5-3144-9DB2-EA23D8C0E00C}"/>
              </a:ext>
            </a:extLst>
          </p:cNvPr>
          <p:cNvSpPr>
            <a:spLocks noGrp="1"/>
          </p:cNvSpPr>
          <p:nvPr>
            <p:ph type="body" sz="quarter" idx="11" hasCustomPrompt="1"/>
          </p:nvPr>
        </p:nvSpPr>
        <p:spPr>
          <a:xfrm>
            <a:off x="10972800" y="381000"/>
            <a:ext cx="838200" cy="244475"/>
          </a:xfrm>
        </p:spPr>
        <p:txBody>
          <a:bodyPr anchor="b"/>
          <a:lstStyle>
            <a:lvl1pPr marL="0" indent="0" algn="r">
              <a:buNone/>
              <a:defRPr sz="1400">
                <a:solidFill>
                  <a:schemeClr val="bg1"/>
                </a:solidFill>
              </a:defRPr>
            </a:lvl1pPr>
          </a:lstStyle>
          <a:p>
            <a:pPr lvl="0"/>
            <a:r>
              <a:rPr lang="en-US"/>
              <a:t>Date</a:t>
            </a:r>
          </a:p>
        </p:txBody>
      </p:sp>
    </p:spTree>
    <p:extLst>
      <p:ext uri="{BB962C8B-B14F-4D97-AF65-F5344CB8AC3E}">
        <p14:creationId xmlns:p14="http://schemas.microsoft.com/office/powerpoint/2010/main" val="4261400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ection Title - navy">
    <p:spTree>
      <p:nvGrpSpPr>
        <p:cNvPr id="1" name=""/>
        <p:cNvGrpSpPr/>
        <p:nvPr/>
      </p:nvGrpSpPr>
      <p:grpSpPr>
        <a:xfrm>
          <a:off x="0" y="0"/>
          <a:ext cx="0" cy="0"/>
          <a:chOff x="0" y="0"/>
          <a:chExt cx="0" cy="0"/>
        </a:xfrm>
      </p:grpSpPr>
      <p:pic>
        <p:nvPicPr>
          <p:cNvPr id="8" name="Picture 7" descr="Shape, circle&#10;&#10;Description automatically generated">
            <a:extLst>
              <a:ext uri="{FF2B5EF4-FFF2-40B4-BE49-F238E27FC236}">
                <a16:creationId xmlns:a16="http://schemas.microsoft.com/office/drawing/2014/main" id="{4286512A-3035-424C-86A6-C41DF17C6F2E}"/>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15145F9A-8440-9D47-9613-238729E1BA90}"/>
              </a:ext>
            </a:extLst>
          </p:cNvPr>
          <p:cNvSpPr>
            <a:spLocks noGrp="1"/>
          </p:cNvSpPr>
          <p:nvPr>
            <p:ph type="title" hasCustomPrompt="1"/>
          </p:nvPr>
        </p:nvSpPr>
        <p:spPr>
          <a:xfrm>
            <a:off x="573433" y="2877172"/>
            <a:ext cx="8848863" cy="884997"/>
          </a:xfrm>
        </p:spPr>
        <p:txBody>
          <a:bodyPr anchor="b">
            <a:normAutofit/>
          </a:bodyPr>
          <a:lstStyle>
            <a:lvl1pPr>
              <a:defRPr sz="4500" baseline="0">
                <a:solidFill>
                  <a:schemeClr val="bg1"/>
                </a:solidFill>
              </a:defRPr>
            </a:lvl1pPr>
          </a:lstStyle>
          <a:p>
            <a:r>
              <a:rPr lang="en-US"/>
              <a:t>Insert Section Title</a:t>
            </a:r>
          </a:p>
        </p:txBody>
      </p:sp>
    </p:spTree>
    <p:extLst>
      <p:ext uri="{BB962C8B-B14F-4D97-AF65-F5344CB8AC3E}">
        <p14:creationId xmlns:p14="http://schemas.microsoft.com/office/powerpoint/2010/main" val="34080980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ection Title - blue">
    <p:spTree>
      <p:nvGrpSpPr>
        <p:cNvPr id="1" name=""/>
        <p:cNvGrpSpPr/>
        <p:nvPr/>
      </p:nvGrpSpPr>
      <p:grpSpPr>
        <a:xfrm>
          <a:off x="0" y="0"/>
          <a:ext cx="0" cy="0"/>
          <a:chOff x="0" y="0"/>
          <a:chExt cx="0" cy="0"/>
        </a:xfrm>
      </p:grpSpPr>
      <p:pic>
        <p:nvPicPr>
          <p:cNvPr id="4" name="Picture 3" descr="Shape, circle&#10;&#10;Description automatically generated">
            <a:extLst>
              <a:ext uri="{FF2B5EF4-FFF2-40B4-BE49-F238E27FC236}">
                <a16:creationId xmlns:a16="http://schemas.microsoft.com/office/drawing/2014/main" id="{34BB9210-A372-864B-9560-DD72A1185D7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15145F9A-8440-9D47-9613-238729E1BA90}"/>
              </a:ext>
            </a:extLst>
          </p:cNvPr>
          <p:cNvSpPr>
            <a:spLocks noGrp="1"/>
          </p:cNvSpPr>
          <p:nvPr>
            <p:ph type="title" hasCustomPrompt="1"/>
          </p:nvPr>
        </p:nvSpPr>
        <p:spPr>
          <a:xfrm>
            <a:off x="573433" y="2877172"/>
            <a:ext cx="8848863" cy="884997"/>
          </a:xfrm>
        </p:spPr>
        <p:txBody>
          <a:bodyPr anchor="b">
            <a:normAutofit/>
          </a:bodyPr>
          <a:lstStyle>
            <a:lvl1pPr>
              <a:defRPr sz="4500" baseline="0">
                <a:solidFill>
                  <a:schemeClr val="bg1"/>
                </a:solidFill>
              </a:defRPr>
            </a:lvl1pPr>
          </a:lstStyle>
          <a:p>
            <a:r>
              <a:rPr lang="en-US"/>
              <a:t>Insert Section Title</a:t>
            </a:r>
          </a:p>
        </p:txBody>
      </p:sp>
    </p:spTree>
    <p:extLst>
      <p:ext uri="{BB962C8B-B14F-4D97-AF65-F5344CB8AC3E}">
        <p14:creationId xmlns:p14="http://schemas.microsoft.com/office/powerpoint/2010/main" val="39001730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ection Title - orange">
    <p:spTree>
      <p:nvGrpSpPr>
        <p:cNvPr id="1" name=""/>
        <p:cNvGrpSpPr/>
        <p:nvPr/>
      </p:nvGrpSpPr>
      <p:grpSpPr>
        <a:xfrm>
          <a:off x="0" y="0"/>
          <a:ext cx="0" cy="0"/>
          <a:chOff x="0" y="0"/>
          <a:chExt cx="0" cy="0"/>
        </a:xfrm>
      </p:grpSpPr>
      <p:pic>
        <p:nvPicPr>
          <p:cNvPr id="4" name="Picture 3" descr="Shape&#10;&#10;Description automatically generated">
            <a:extLst>
              <a:ext uri="{FF2B5EF4-FFF2-40B4-BE49-F238E27FC236}">
                <a16:creationId xmlns:a16="http://schemas.microsoft.com/office/drawing/2014/main" id="{2AE9DA37-F5AC-AE4F-B956-BE8E011BBA6E}"/>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15145F9A-8440-9D47-9613-238729E1BA90}"/>
              </a:ext>
            </a:extLst>
          </p:cNvPr>
          <p:cNvSpPr>
            <a:spLocks noGrp="1"/>
          </p:cNvSpPr>
          <p:nvPr>
            <p:ph type="title" hasCustomPrompt="1"/>
          </p:nvPr>
        </p:nvSpPr>
        <p:spPr>
          <a:xfrm>
            <a:off x="573433" y="2877172"/>
            <a:ext cx="8848863" cy="884997"/>
          </a:xfrm>
        </p:spPr>
        <p:txBody>
          <a:bodyPr anchor="b">
            <a:normAutofit/>
          </a:bodyPr>
          <a:lstStyle>
            <a:lvl1pPr>
              <a:defRPr sz="4500" baseline="0">
                <a:solidFill>
                  <a:schemeClr val="bg1"/>
                </a:solidFill>
              </a:defRPr>
            </a:lvl1pPr>
          </a:lstStyle>
          <a:p>
            <a:r>
              <a:rPr lang="en-US"/>
              <a:t>Insert Section Title</a:t>
            </a:r>
          </a:p>
        </p:txBody>
      </p:sp>
    </p:spTree>
    <p:extLst>
      <p:ext uri="{BB962C8B-B14F-4D97-AF65-F5344CB8AC3E}">
        <p14:creationId xmlns:p14="http://schemas.microsoft.com/office/powerpoint/2010/main" val="16606685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ection Title - light blue">
    <p:spTree>
      <p:nvGrpSpPr>
        <p:cNvPr id="1" name=""/>
        <p:cNvGrpSpPr/>
        <p:nvPr/>
      </p:nvGrpSpPr>
      <p:grpSpPr>
        <a:xfrm>
          <a:off x="0" y="0"/>
          <a:ext cx="0" cy="0"/>
          <a:chOff x="0" y="0"/>
          <a:chExt cx="0" cy="0"/>
        </a:xfrm>
      </p:grpSpPr>
      <p:pic>
        <p:nvPicPr>
          <p:cNvPr id="4" name="Picture 3" descr="Shape, circle&#10;&#10;Description automatically generated">
            <a:extLst>
              <a:ext uri="{FF2B5EF4-FFF2-40B4-BE49-F238E27FC236}">
                <a16:creationId xmlns:a16="http://schemas.microsoft.com/office/drawing/2014/main" id="{F4F32478-BE68-F749-90C0-B84C16050E6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15145F9A-8440-9D47-9613-238729E1BA90}"/>
              </a:ext>
            </a:extLst>
          </p:cNvPr>
          <p:cNvSpPr>
            <a:spLocks noGrp="1"/>
          </p:cNvSpPr>
          <p:nvPr>
            <p:ph type="title" hasCustomPrompt="1"/>
          </p:nvPr>
        </p:nvSpPr>
        <p:spPr>
          <a:xfrm>
            <a:off x="573433" y="2877172"/>
            <a:ext cx="8848863" cy="884997"/>
          </a:xfrm>
        </p:spPr>
        <p:txBody>
          <a:bodyPr anchor="b">
            <a:normAutofit/>
          </a:bodyPr>
          <a:lstStyle>
            <a:lvl1pPr>
              <a:defRPr sz="4500" baseline="0">
                <a:solidFill>
                  <a:srgbClr val="112D50"/>
                </a:solidFill>
              </a:defRPr>
            </a:lvl1pPr>
          </a:lstStyle>
          <a:p>
            <a:r>
              <a:rPr lang="en-US"/>
              <a:t>Insert Section Title</a:t>
            </a:r>
          </a:p>
        </p:txBody>
      </p:sp>
    </p:spTree>
    <p:extLst>
      <p:ext uri="{BB962C8B-B14F-4D97-AF65-F5344CB8AC3E}">
        <p14:creationId xmlns:p14="http://schemas.microsoft.com/office/powerpoint/2010/main" val="13091802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5" name="Picture 14" descr="Icon&#10;&#10;Description automatically generated with medium confidence">
            <a:extLst>
              <a:ext uri="{FF2B5EF4-FFF2-40B4-BE49-F238E27FC236}">
                <a16:creationId xmlns:a16="http://schemas.microsoft.com/office/drawing/2014/main" id="{5C4B3EBC-3207-8A44-BBE0-2C0FF1B1622B}"/>
              </a:ext>
            </a:extLst>
          </p:cNvPr>
          <p:cNvPicPr>
            <a:picLocks noChangeAspect="1"/>
          </p:cNvPicPr>
          <p:nvPr userDrawn="1"/>
        </p:nvPicPr>
        <p:blipFill>
          <a:blip r:embed="rId28"/>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D946036B-0F9D-7642-B94E-42B7C16A8528}"/>
              </a:ext>
            </a:extLst>
          </p:cNvPr>
          <p:cNvSpPr>
            <a:spLocks noGrp="1"/>
          </p:cNvSpPr>
          <p:nvPr>
            <p:ph type="title"/>
          </p:nvPr>
        </p:nvSpPr>
        <p:spPr>
          <a:xfrm>
            <a:off x="357809" y="391558"/>
            <a:ext cx="10515600" cy="781051"/>
          </a:xfrm>
          <a:prstGeom prst="rect">
            <a:avLst/>
          </a:prstGeom>
        </p:spPr>
        <p:txBody>
          <a:bodyPr vert="horz" lIns="91440" tIns="45720" rIns="91440" bIns="45720" rtlCol="0" anchor="b">
            <a:normAutofit/>
          </a:bodyPr>
          <a:lstStyle/>
          <a:p>
            <a:r>
              <a:rPr lang="en-US"/>
              <a:t>Insert slide header</a:t>
            </a:r>
          </a:p>
        </p:txBody>
      </p:sp>
      <p:sp>
        <p:nvSpPr>
          <p:cNvPr id="3" name="Text Placeholder 2">
            <a:extLst>
              <a:ext uri="{FF2B5EF4-FFF2-40B4-BE49-F238E27FC236}">
                <a16:creationId xmlns:a16="http://schemas.microsoft.com/office/drawing/2014/main" id="{EAA66B99-2D76-A34D-86E0-B6423E86FD77}"/>
              </a:ext>
            </a:extLst>
          </p:cNvPr>
          <p:cNvSpPr>
            <a:spLocks noGrp="1"/>
          </p:cNvSpPr>
          <p:nvPr>
            <p:ph type="body" idx="1"/>
          </p:nvPr>
        </p:nvSpPr>
        <p:spPr>
          <a:xfrm>
            <a:off x="357809" y="1267239"/>
            <a:ext cx="11430000" cy="4217368"/>
          </a:xfrm>
          <a:prstGeom prst="rect">
            <a:avLst/>
          </a:prstGeom>
        </p:spPr>
        <p:txBody>
          <a:bodyPr vert="horz" lIns="91440" tIns="45720" rIns="91440" bIns="45720" rtlCol="0">
            <a:normAutofit/>
          </a:bodyPr>
          <a:lstStyle/>
          <a:p>
            <a:pPr lvl="0"/>
            <a:r>
              <a:rPr lang="en-US"/>
              <a:t>Insert Copy</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8CF88B-6DA4-8F40-A8DB-E69058F3C1D6}"/>
              </a:ext>
            </a:extLst>
          </p:cNvPr>
          <p:cNvSpPr>
            <a:spLocks noGrp="1"/>
          </p:cNvSpPr>
          <p:nvPr>
            <p:ph type="dt" sz="half" idx="2"/>
          </p:nvPr>
        </p:nvSpPr>
        <p:spPr>
          <a:xfrm>
            <a:off x="11002618" y="391558"/>
            <a:ext cx="785191" cy="365125"/>
          </a:xfrm>
          <a:prstGeom prst="rect">
            <a:avLst/>
          </a:prstGeom>
        </p:spPr>
        <p:txBody>
          <a:bodyPr vert="horz" lIns="91440" tIns="45720" rIns="91440" bIns="45720" rtlCol="0" anchor="ctr"/>
          <a:lstStyle>
            <a:lvl1pPr algn="r">
              <a:defRPr sz="1200" baseline="0">
                <a:solidFill>
                  <a:schemeClr val="bg1"/>
                </a:solidFill>
              </a:defRPr>
            </a:lvl1pPr>
          </a:lstStyle>
          <a:p>
            <a:r>
              <a:rPr lang="en-US"/>
              <a:t>Date</a:t>
            </a:r>
          </a:p>
        </p:txBody>
      </p:sp>
      <p:sp>
        <p:nvSpPr>
          <p:cNvPr id="5" name="Footer Placeholder 4">
            <a:extLst>
              <a:ext uri="{FF2B5EF4-FFF2-40B4-BE49-F238E27FC236}">
                <a16:creationId xmlns:a16="http://schemas.microsoft.com/office/drawing/2014/main" id="{5E10F514-276F-4A40-A052-3FE31B7522EC}"/>
              </a:ext>
            </a:extLst>
          </p:cNvPr>
          <p:cNvSpPr>
            <a:spLocks noGrp="1"/>
          </p:cNvSpPr>
          <p:nvPr>
            <p:ph type="ftr" sz="quarter" idx="3"/>
          </p:nvPr>
        </p:nvSpPr>
        <p:spPr>
          <a:xfrm>
            <a:off x="3220278" y="6356350"/>
            <a:ext cx="6142383" cy="365125"/>
          </a:xfrm>
          <a:prstGeom prst="rect">
            <a:avLst/>
          </a:prstGeom>
        </p:spPr>
        <p:txBody>
          <a:bodyPr vert="horz" lIns="91440" tIns="45720" rIns="91440" bIns="45720" rtlCol="0" anchor="ctr"/>
          <a:lstStyle>
            <a:lvl1pPr algn="l">
              <a:defRPr sz="1200" baseline="0">
                <a:solidFill>
                  <a:srgbClr val="112D50"/>
                </a:solidFill>
              </a:defRPr>
            </a:lvl1pPr>
          </a:lstStyle>
          <a:p>
            <a:endParaRPr lang="en-US"/>
          </a:p>
        </p:txBody>
      </p:sp>
      <p:sp>
        <p:nvSpPr>
          <p:cNvPr id="6" name="Slide Number Placeholder 5">
            <a:extLst>
              <a:ext uri="{FF2B5EF4-FFF2-40B4-BE49-F238E27FC236}">
                <a16:creationId xmlns:a16="http://schemas.microsoft.com/office/drawing/2014/main" id="{E9C2AE6D-2D32-E045-9A29-A85B5C53D837}"/>
              </a:ext>
            </a:extLst>
          </p:cNvPr>
          <p:cNvSpPr>
            <a:spLocks noGrp="1"/>
          </p:cNvSpPr>
          <p:nvPr>
            <p:ph type="sldNum" sz="quarter" idx="4"/>
          </p:nvPr>
        </p:nvSpPr>
        <p:spPr>
          <a:xfrm>
            <a:off x="311426" y="6351657"/>
            <a:ext cx="762000" cy="365125"/>
          </a:xfrm>
          <a:prstGeom prst="rect">
            <a:avLst/>
          </a:prstGeom>
        </p:spPr>
        <p:txBody>
          <a:bodyPr vert="horz" lIns="91440" tIns="45720" rIns="91440" bIns="45720" rtlCol="0" anchor="ctr"/>
          <a:lstStyle>
            <a:lvl1pPr algn="l">
              <a:defRPr sz="1200" baseline="0">
                <a:solidFill>
                  <a:schemeClr val="bg1"/>
                </a:solidFill>
              </a:defRPr>
            </a:lvl1pPr>
          </a:lstStyle>
          <a:p>
            <a:fld id="{B48E67E2-3D5F-3D4D-B850-C9F681868731}" type="slidenum">
              <a:rPr lang="en-US" smtClean="0"/>
              <a:pPr/>
              <a:t>‹#›</a:t>
            </a:fld>
            <a:endParaRPr lang="en-US"/>
          </a:p>
        </p:txBody>
      </p:sp>
    </p:spTree>
    <p:extLst>
      <p:ext uri="{BB962C8B-B14F-4D97-AF65-F5344CB8AC3E}">
        <p14:creationId xmlns:p14="http://schemas.microsoft.com/office/powerpoint/2010/main" val="1983228234"/>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59" r:id="rId3"/>
    <p:sldLayoutId id="2147483660" r:id="rId4"/>
    <p:sldLayoutId id="2147483661" r:id="rId5"/>
    <p:sldLayoutId id="2147483651" r:id="rId6"/>
    <p:sldLayoutId id="2147483664" r:id="rId7"/>
    <p:sldLayoutId id="2147483665" r:id="rId8"/>
    <p:sldLayoutId id="2147483666" r:id="rId9"/>
    <p:sldLayoutId id="2147483650" r:id="rId10"/>
    <p:sldLayoutId id="2147483662" r:id="rId11"/>
    <p:sldLayoutId id="2147483663" r:id="rId12"/>
    <p:sldLayoutId id="2147483667" r:id="rId13"/>
    <p:sldLayoutId id="2147483668" r:id="rId14"/>
    <p:sldLayoutId id="2147483669" r:id="rId15"/>
    <p:sldLayoutId id="2147483670" r:id="rId16"/>
    <p:sldLayoutId id="2147483671" r:id="rId17"/>
    <p:sldLayoutId id="2147483672" r:id="rId18"/>
    <p:sldLayoutId id="2147483673" r:id="rId19"/>
    <p:sldLayoutId id="2147483674" r:id="rId20"/>
    <p:sldLayoutId id="2147483675" r:id="rId21"/>
    <p:sldLayoutId id="2147483654" r:id="rId22"/>
    <p:sldLayoutId id="2147483655" r:id="rId23"/>
    <p:sldLayoutId id="2147483652" r:id="rId24"/>
    <p:sldLayoutId id="2147483653" r:id="rId25"/>
    <p:sldLayoutId id="2147483657" r:id="rId26"/>
  </p:sldLayoutIdLst>
  <p:txStyles>
    <p:titleStyle>
      <a:lvl1pPr algn="l" defTabSz="914400" rtl="0" eaLnBrk="1" latinLnBrk="0" hangingPunct="1">
        <a:lnSpc>
          <a:spcPct val="90000"/>
        </a:lnSpc>
        <a:spcBef>
          <a:spcPct val="0"/>
        </a:spcBef>
        <a:buNone/>
        <a:defRPr sz="4000" kern="1200" baseline="0">
          <a:solidFill>
            <a:srgbClr val="112D5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500" kern="1200" baseline="0">
          <a:solidFill>
            <a:srgbClr val="112D5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baseline="0">
          <a:solidFill>
            <a:srgbClr val="112D5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900" kern="1200" baseline="0">
          <a:solidFill>
            <a:srgbClr val="112D5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baseline="0">
          <a:solidFill>
            <a:srgbClr val="112D5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baseline="0">
          <a:solidFill>
            <a:srgbClr val="112D5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40" userDrawn="1">
          <p15:clr>
            <a:srgbClr val="F26B43"/>
          </p15:clr>
        </p15:guide>
        <p15:guide id="2" pos="216" userDrawn="1">
          <p15:clr>
            <a:srgbClr val="F26B43"/>
          </p15:clr>
        </p15:guide>
        <p15:guide id="3" orient="horz" pos="744" userDrawn="1">
          <p15:clr>
            <a:srgbClr val="F26B43"/>
          </p15:clr>
        </p15:guide>
        <p15:guide id="4" orient="horz" pos="792" userDrawn="1">
          <p15:clr>
            <a:srgbClr val="F26B43"/>
          </p15:clr>
        </p15:guide>
        <p15:guide id="5" pos="74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hyperlink" Target="iframe%20width=%22900%22%20height=%22506%22%20src=%22https:/www.youtube.com/embed/kFQpqigIcOY%22%20frameborder=%220%22%20allow=%22accelerometer;%20autoplay;%20clipboard-write;%20encrypted-media;%20gyroscope;%20picture-in-picture%22%20allowfullscreen%3e%3c/iframe" TargetMode="External"/><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E73620-3DC1-E548-AFAF-B9E51FF9D722}"/>
              </a:ext>
            </a:extLst>
          </p:cNvPr>
          <p:cNvSpPr>
            <a:spLocks noGrp="1"/>
          </p:cNvSpPr>
          <p:nvPr>
            <p:ph type="ctrTitle"/>
          </p:nvPr>
        </p:nvSpPr>
        <p:spPr/>
        <p:txBody>
          <a:bodyPr>
            <a:normAutofit fontScale="90000"/>
          </a:bodyPr>
          <a:lstStyle/>
          <a:p>
            <a:r>
              <a:rPr lang="en-US" dirty="0">
                <a:cs typeface="Calibri Light"/>
              </a:rPr>
              <a:t>SETTT for Success </a:t>
            </a:r>
            <a:br>
              <a:rPr lang="en-US" dirty="0">
                <a:cs typeface="Calibri Light"/>
              </a:rPr>
            </a:br>
            <a:r>
              <a:rPr lang="en-US" dirty="0">
                <a:cs typeface="Calibri Light"/>
              </a:rPr>
              <a:t>Presuming Competence</a:t>
            </a:r>
            <a:endParaRPr lang="en-US" dirty="0"/>
          </a:p>
        </p:txBody>
      </p:sp>
      <p:sp>
        <p:nvSpPr>
          <p:cNvPr id="6" name="AutoShape 2" descr="https://powerpoint.officeapps.live.com/pods/GetClipboardImage.ashx?Id=381cf664-d8fe-4de9-930b-671e8962ca68&amp;DC=PUS8&amp;wdoverrides=GetClipboardImageEnabled:true"/>
          <p:cNvSpPr>
            <a:spLocks noChangeAspect="1" noChangeArrowheads="1"/>
          </p:cNvSpPr>
          <p:nvPr/>
        </p:nvSpPr>
        <p:spPr bwMode="auto">
          <a:xfrm>
            <a:off x="2127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TextBox 3">
            <a:extLst>
              <a:ext uri="{FF2B5EF4-FFF2-40B4-BE49-F238E27FC236}">
                <a16:creationId xmlns:a16="http://schemas.microsoft.com/office/drawing/2014/main" id="{F5342373-67BA-3201-E56A-56C1875CB3AF}"/>
              </a:ext>
            </a:extLst>
          </p:cNvPr>
          <p:cNvSpPr txBox="1"/>
          <p:nvPr/>
        </p:nvSpPr>
        <p:spPr>
          <a:xfrm>
            <a:off x="380999" y="4685564"/>
            <a:ext cx="9772935" cy="369332"/>
          </a:xfrm>
          <a:prstGeom prst="rect">
            <a:avLst/>
          </a:prstGeom>
          <a:noFill/>
        </p:spPr>
        <p:txBody>
          <a:bodyPr wrap="square">
            <a:spAutoFit/>
          </a:bodyPr>
          <a:lstStyle/>
          <a:p>
            <a:r>
              <a:rPr lang="en-US" sz="1800" kern="100">
                <a:effectLst/>
                <a:ea typeface="Aptos" panose="020B0004020202020204" pitchFamily="34" charset="0"/>
                <a:cs typeface="Times New Roman" panose="02020603050405020304" pitchFamily="18" charset="0"/>
              </a:rPr>
              <a:t>©2024 Accessible Teaching, Learning, and Assessment Systems (ATLAS), the University of Kansas</a:t>
            </a:r>
            <a:endParaRPr lang="en-US" sz="1800" kern="100">
              <a:effectLs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50599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7C066D-9132-44E7-B15A-B24CE7E700DF}"/>
              </a:ext>
            </a:extLst>
          </p:cNvPr>
          <p:cNvSpPr>
            <a:spLocks noGrp="1"/>
          </p:cNvSpPr>
          <p:nvPr>
            <p:ph type="title"/>
          </p:nvPr>
        </p:nvSpPr>
        <p:spPr/>
        <p:txBody>
          <a:bodyPr/>
          <a:lstStyle/>
          <a:p>
            <a:r>
              <a:rPr lang="en-US"/>
              <a:t>Why is Presuming Competence Important?</a:t>
            </a:r>
          </a:p>
        </p:txBody>
      </p:sp>
      <p:sp>
        <p:nvSpPr>
          <p:cNvPr id="3" name="Content Placeholder 2">
            <a:extLst>
              <a:ext uri="{FF2B5EF4-FFF2-40B4-BE49-F238E27FC236}">
                <a16:creationId xmlns:a16="http://schemas.microsoft.com/office/drawing/2014/main" id="{8B74695A-108C-44E0-B34F-206F45FED2DB}"/>
              </a:ext>
            </a:extLst>
          </p:cNvPr>
          <p:cNvSpPr>
            <a:spLocks noGrp="1"/>
          </p:cNvSpPr>
          <p:nvPr>
            <p:ph idx="1"/>
          </p:nvPr>
        </p:nvSpPr>
        <p:spPr/>
        <p:txBody>
          <a:bodyPr vert="horz" lIns="91440" tIns="45720" rIns="91440" bIns="45720" rtlCol="0" anchor="t">
            <a:normAutofit/>
          </a:bodyPr>
          <a:lstStyle/>
          <a:p>
            <a:endParaRPr lang="en-US"/>
          </a:p>
          <a:p>
            <a:r>
              <a:rPr lang="en-US"/>
              <a:t>There are many layers to human intelligence.</a:t>
            </a:r>
          </a:p>
          <a:p>
            <a:r>
              <a:rPr lang="en-US"/>
              <a:t>Measuring intelligence is not an exact science.</a:t>
            </a:r>
          </a:p>
          <a:p>
            <a:r>
              <a:rPr lang="en-US"/>
              <a:t>Students need access to communication supports and high-quality instruction for teachers to understand their capabilities. </a:t>
            </a:r>
          </a:p>
          <a:p>
            <a:r>
              <a:rPr lang="en-US"/>
              <a:t>Presuming incompetence can lead to low expectations. </a:t>
            </a:r>
          </a:p>
          <a:p>
            <a:r>
              <a:rPr lang="en-US"/>
              <a:t>Presuming competence is not as harmful presuming incompetence.</a:t>
            </a:r>
          </a:p>
          <a:p>
            <a:endParaRPr lang="en-US"/>
          </a:p>
          <a:p>
            <a:endParaRPr lang="en-US"/>
          </a:p>
        </p:txBody>
      </p:sp>
      <p:sp>
        <p:nvSpPr>
          <p:cNvPr id="6" name="Content Placeholder 4">
            <a:extLst>
              <a:ext uri="{FF2B5EF4-FFF2-40B4-BE49-F238E27FC236}">
                <a16:creationId xmlns:a16="http://schemas.microsoft.com/office/drawing/2014/main" id="{5CCB1875-61C8-4EAD-A554-ABC520E6A0BF}"/>
              </a:ext>
              <a:ext uri="{C183D7F6-B498-43B3-948B-1728B52AA6E4}">
                <adec:decorative xmlns:adec="http://schemas.microsoft.com/office/drawing/2017/decorative" val="1"/>
              </a:ext>
            </a:extLst>
          </p:cNvPr>
          <p:cNvSpPr txBox="1">
            <a:spLocks/>
          </p:cNvSpPr>
          <p:nvPr/>
        </p:nvSpPr>
        <p:spPr>
          <a:xfrm>
            <a:off x="1412083" y="1398055"/>
            <a:ext cx="8256740" cy="421736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500" kern="1200" baseline="0">
                <a:solidFill>
                  <a:srgbClr val="112D5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baseline="0">
                <a:solidFill>
                  <a:srgbClr val="112D5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900" kern="1200" baseline="0">
                <a:solidFill>
                  <a:srgbClr val="112D5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baseline="0">
                <a:solidFill>
                  <a:srgbClr val="112D5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baseline="0">
                <a:solidFill>
                  <a:srgbClr val="112D5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p>
          <a:p>
            <a:endParaRPr lang="en-US"/>
          </a:p>
          <a:p>
            <a:endParaRPr lang="en-US"/>
          </a:p>
        </p:txBody>
      </p:sp>
    </p:spTree>
    <p:extLst>
      <p:ext uri="{BB962C8B-B14F-4D97-AF65-F5344CB8AC3E}">
        <p14:creationId xmlns:p14="http://schemas.microsoft.com/office/powerpoint/2010/main" val="38506206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7C066D-9132-44E7-B15A-B24CE7E700DF}"/>
              </a:ext>
            </a:extLst>
          </p:cNvPr>
          <p:cNvSpPr>
            <a:spLocks noGrp="1"/>
          </p:cNvSpPr>
          <p:nvPr>
            <p:ph type="title"/>
          </p:nvPr>
        </p:nvSpPr>
        <p:spPr/>
        <p:txBody>
          <a:bodyPr/>
          <a:lstStyle/>
          <a:p>
            <a:r>
              <a:rPr lang="en-US"/>
              <a:t>Presuming Competence as a Daily Habit</a:t>
            </a:r>
          </a:p>
        </p:txBody>
      </p:sp>
      <p:sp>
        <p:nvSpPr>
          <p:cNvPr id="3" name="Content Placeholder 2">
            <a:extLst>
              <a:ext uri="{FF2B5EF4-FFF2-40B4-BE49-F238E27FC236}">
                <a16:creationId xmlns:a16="http://schemas.microsoft.com/office/drawing/2014/main" id="{8B74695A-108C-44E0-B34F-206F45FED2DB}"/>
              </a:ext>
            </a:extLst>
          </p:cNvPr>
          <p:cNvSpPr>
            <a:spLocks noGrp="1"/>
          </p:cNvSpPr>
          <p:nvPr>
            <p:ph idx="1"/>
          </p:nvPr>
        </p:nvSpPr>
        <p:spPr/>
        <p:txBody>
          <a:bodyPr vert="horz" lIns="91440" tIns="45720" rIns="91440" bIns="45720" rtlCol="0" anchor="t">
            <a:normAutofit/>
          </a:bodyPr>
          <a:lstStyle/>
          <a:p>
            <a:endParaRPr lang="en-US"/>
          </a:p>
          <a:p>
            <a:r>
              <a:rPr lang="en-US"/>
              <a:t>Watch the video. Look for examples of presuming competence.</a:t>
            </a:r>
          </a:p>
          <a:p>
            <a:pPr marL="457200" lvl="1" indent="0">
              <a:buNone/>
            </a:pPr>
            <a:r>
              <a:rPr lang="en-US" sz="2500">
                <a:hlinkClick r:id="rId3"/>
              </a:rPr>
              <a:t>Rosie video</a:t>
            </a:r>
            <a:endParaRPr lang="en-US" sz="2500"/>
          </a:p>
          <a:p>
            <a:endParaRPr lang="en-US"/>
          </a:p>
        </p:txBody>
      </p:sp>
      <p:sp>
        <p:nvSpPr>
          <p:cNvPr id="6" name="Content Placeholder 4">
            <a:extLst>
              <a:ext uri="{FF2B5EF4-FFF2-40B4-BE49-F238E27FC236}">
                <a16:creationId xmlns:a16="http://schemas.microsoft.com/office/drawing/2014/main" id="{5CCB1875-61C8-4EAD-A554-ABC520E6A0BF}"/>
              </a:ext>
              <a:ext uri="{C183D7F6-B498-43B3-948B-1728B52AA6E4}">
                <adec:decorative xmlns:adec="http://schemas.microsoft.com/office/drawing/2017/decorative" val="1"/>
              </a:ext>
            </a:extLst>
          </p:cNvPr>
          <p:cNvSpPr txBox="1">
            <a:spLocks/>
          </p:cNvSpPr>
          <p:nvPr/>
        </p:nvSpPr>
        <p:spPr>
          <a:xfrm>
            <a:off x="1412083" y="1398055"/>
            <a:ext cx="8256740" cy="421736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500" kern="1200" baseline="0">
                <a:solidFill>
                  <a:srgbClr val="112D5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baseline="0">
                <a:solidFill>
                  <a:srgbClr val="112D5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900" kern="1200" baseline="0">
                <a:solidFill>
                  <a:srgbClr val="112D5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baseline="0">
                <a:solidFill>
                  <a:srgbClr val="112D5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baseline="0">
                <a:solidFill>
                  <a:srgbClr val="112D5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p>
          <a:p>
            <a:pPr marL="0" indent="0">
              <a:buNone/>
            </a:pPr>
            <a:endParaRPr lang="en-US"/>
          </a:p>
        </p:txBody>
      </p:sp>
    </p:spTree>
    <p:extLst>
      <p:ext uri="{BB962C8B-B14F-4D97-AF65-F5344CB8AC3E}">
        <p14:creationId xmlns:p14="http://schemas.microsoft.com/office/powerpoint/2010/main" val="14563244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7C066D-9132-44E7-B15A-B24CE7E700DF}"/>
              </a:ext>
            </a:extLst>
          </p:cNvPr>
          <p:cNvSpPr>
            <a:spLocks noGrp="1"/>
          </p:cNvSpPr>
          <p:nvPr>
            <p:ph type="title"/>
          </p:nvPr>
        </p:nvSpPr>
        <p:spPr/>
        <p:txBody>
          <a:bodyPr/>
          <a:lstStyle/>
          <a:p>
            <a:r>
              <a:rPr lang="en-US"/>
              <a:t>Activity</a:t>
            </a:r>
          </a:p>
        </p:txBody>
      </p:sp>
      <p:sp>
        <p:nvSpPr>
          <p:cNvPr id="3" name="Content Placeholder 2">
            <a:extLst>
              <a:ext uri="{FF2B5EF4-FFF2-40B4-BE49-F238E27FC236}">
                <a16:creationId xmlns:a16="http://schemas.microsoft.com/office/drawing/2014/main" id="{8B74695A-108C-44E0-B34F-206F45FED2DB}"/>
              </a:ext>
            </a:extLst>
          </p:cNvPr>
          <p:cNvSpPr>
            <a:spLocks noGrp="1"/>
          </p:cNvSpPr>
          <p:nvPr>
            <p:ph idx="1"/>
          </p:nvPr>
        </p:nvSpPr>
        <p:spPr/>
        <p:txBody>
          <a:bodyPr vert="horz" lIns="91440" tIns="45720" rIns="91440" bIns="45720" rtlCol="0" anchor="t">
            <a:normAutofit/>
          </a:bodyPr>
          <a:lstStyle/>
          <a:p>
            <a:endParaRPr lang="en-US"/>
          </a:p>
          <a:p>
            <a:r>
              <a:rPr lang="en-US"/>
              <a:t>Reflect on the video of Rosie. What are two ways that illustrate how Rosie's teachers presume she is capable of learning? </a:t>
            </a:r>
          </a:p>
          <a:p>
            <a:endParaRPr lang="en-US"/>
          </a:p>
        </p:txBody>
      </p:sp>
      <p:sp>
        <p:nvSpPr>
          <p:cNvPr id="6" name="Content Placeholder 4">
            <a:extLst>
              <a:ext uri="{FF2B5EF4-FFF2-40B4-BE49-F238E27FC236}">
                <a16:creationId xmlns:a16="http://schemas.microsoft.com/office/drawing/2014/main" id="{5CCB1875-61C8-4EAD-A554-ABC520E6A0BF}"/>
              </a:ext>
              <a:ext uri="{C183D7F6-B498-43B3-948B-1728B52AA6E4}">
                <adec:decorative xmlns:adec="http://schemas.microsoft.com/office/drawing/2017/decorative" val="1"/>
              </a:ext>
            </a:extLst>
          </p:cNvPr>
          <p:cNvSpPr txBox="1">
            <a:spLocks/>
          </p:cNvSpPr>
          <p:nvPr/>
        </p:nvSpPr>
        <p:spPr>
          <a:xfrm>
            <a:off x="1412083" y="1398055"/>
            <a:ext cx="8256740" cy="421736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500" kern="1200" baseline="0">
                <a:solidFill>
                  <a:srgbClr val="112D5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baseline="0">
                <a:solidFill>
                  <a:srgbClr val="112D5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900" kern="1200" baseline="0">
                <a:solidFill>
                  <a:srgbClr val="112D5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baseline="0">
                <a:solidFill>
                  <a:srgbClr val="112D5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baseline="0">
                <a:solidFill>
                  <a:srgbClr val="112D5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p>
          <a:p>
            <a:pPr marL="0" indent="0">
              <a:buNone/>
            </a:pPr>
            <a:endParaRPr lang="en-US"/>
          </a:p>
        </p:txBody>
      </p:sp>
    </p:spTree>
    <p:extLst>
      <p:ext uri="{BB962C8B-B14F-4D97-AF65-F5344CB8AC3E}">
        <p14:creationId xmlns:p14="http://schemas.microsoft.com/office/powerpoint/2010/main" val="38126276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A8EA14-7029-2649-9F7C-D486FB6EB520}"/>
              </a:ext>
            </a:extLst>
          </p:cNvPr>
          <p:cNvSpPr>
            <a:spLocks noGrp="1"/>
          </p:cNvSpPr>
          <p:nvPr>
            <p:ph type="title"/>
          </p:nvPr>
        </p:nvSpPr>
        <p:spPr/>
        <p:txBody>
          <a:bodyPr/>
          <a:lstStyle/>
          <a:p>
            <a:r>
              <a:rPr lang="en-US"/>
              <a:t>Instructional Strategies</a:t>
            </a:r>
          </a:p>
        </p:txBody>
      </p:sp>
    </p:spTree>
    <p:extLst>
      <p:ext uri="{BB962C8B-B14F-4D97-AF65-F5344CB8AC3E}">
        <p14:creationId xmlns:p14="http://schemas.microsoft.com/office/powerpoint/2010/main" val="32311036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7C066D-9132-44E7-B15A-B24CE7E700DF}"/>
              </a:ext>
            </a:extLst>
          </p:cNvPr>
          <p:cNvSpPr>
            <a:spLocks noGrp="1"/>
          </p:cNvSpPr>
          <p:nvPr>
            <p:ph type="title"/>
          </p:nvPr>
        </p:nvSpPr>
        <p:spPr/>
        <p:txBody>
          <a:bodyPr/>
          <a:lstStyle/>
          <a:p>
            <a:r>
              <a:rPr lang="en-US"/>
              <a:t>Characteristics of Presuming Competence</a:t>
            </a:r>
          </a:p>
        </p:txBody>
      </p:sp>
      <p:sp>
        <p:nvSpPr>
          <p:cNvPr id="3" name="Content Placeholder 2">
            <a:extLst>
              <a:ext uri="{FF2B5EF4-FFF2-40B4-BE49-F238E27FC236}">
                <a16:creationId xmlns:a16="http://schemas.microsoft.com/office/drawing/2014/main" id="{8B74695A-108C-44E0-B34F-206F45FED2DB}"/>
              </a:ext>
            </a:extLst>
          </p:cNvPr>
          <p:cNvSpPr>
            <a:spLocks noGrp="1"/>
          </p:cNvSpPr>
          <p:nvPr>
            <p:ph idx="1"/>
          </p:nvPr>
        </p:nvSpPr>
        <p:spPr/>
        <p:txBody>
          <a:bodyPr vert="horz" lIns="91440" tIns="45720" rIns="91440" bIns="45720" rtlCol="0" anchor="t">
            <a:normAutofit/>
          </a:bodyPr>
          <a:lstStyle/>
          <a:p>
            <a:endParaRPr lang="en-US"/>
          </a:p>
          <a:p>
            <a:r>
              <a:rPr lang="en-US"/>
              <a:t>Teaching academic content</a:t>
            </a:r>
          </a:p>
          <a:p>
            <a:r>
              <a:rPr lang="en-US"/>
              <a:t>Learning challenging content</a:t>
            </a:r>
          </a:p>
          <a:p>
            <a:r>
              <a:rPr lang="en-US"/>
              <a:t>Eliminating barriers to learning</a:t>
            </a:r>
          </a:p>
          <a:p>
            <a:r>
              <a:rPr lang="en-US"/>
              <a:t>Adapted from TIES Center </a:t>
            </a:r>
            <a:r>
              <a:rPr lang="en-US" err="1"/>
              <a:t>Testlet</a:t>
            </a:r>
            <a:r>
              <a:rPr lang="en-US"/>
              <a:t> Information Page (TIP) sheet #6</a:t>
            </a:r>
          </a:p>
          <a:p>
            <a:endParaRPr lang="en-US"/>
          </a:p>
        </p:txBody>
      </p:sp>
      <p:sp>
        <p:nvSpPr>
          <p:cNvPr id="6" name="Content Placeholder 4">
            <a:extLst>
              <a:ext uri="{FF2B5EF4-FFF2-40B4-BE49-F238E27FC236}">
                <a16:creationId xmlns:a16="http://schemas.microsoft.com/office/drawing/2014/main" id="{5CCB1875-61C8-4EAD-A554-ABC520E6A0BF}"/>
              </a:ext>
              <a:ext uri="{C183D7F6-B498-43B3-948B-1728B52AA6E4}">
                <adec:decorative xmlns:adec="http://schemas.microsoft.com/office/drawing/2017/decorative" val="1"/>
              </a:ext>
            </a:extLst>
          </p:cNvPr>
          <p:cNvSpPr txBox="1">
            <a:spLocks/>
          </p:cNvSpPr>
          <p:nvPr/>
        </p:nvSpPr>
        <p:spPr>
          <a:xfrm>
            <a:off x="1412083" y="1398055"/>
            <a:ext cx="8256740" cy="421736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500" kern="1200" baseline="0">
                <a:solidFill>
                  <a:srgbClr val="112D5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baseline="0">
                <a:solidFill>
                  <a:srgbClr val="112D5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900" kern="1200" baseline="0">
                <a:solidFill>
                  <a:srgbClr val="112D5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baseline="0">
                <a:solidFill>
                  <a:srgbClr val="112D5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baseline="0">
                <a:solidFill>
                  <a:srgbClr val="112D5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p>
          <a:p>
            <a:endParaRPr lang="en-US"/>
          </a:p>
          <a:p>
            <a:endParaRPr lang="en-US"/>
          </a:p>
        </p:txBody>
      </p:sp>
    </p:spTree>
    <p:extLst>
      <p:ext uri="{BB962C8B-B14F-4D97-AF65-F5344CB8AC3E}">
        <p14:creationId xmlns:p14="http://schemas.microsoft.com/office/powerpoint/2010/main" val="14392049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7C066D-9132-44E7-B15A-B24CE7E700DF}"/>
              </a:ext>
            </a:extLst>
          </p:cNvPr>
          <p:cNvSpPr>
            <a:spLocks noGrp="1"/>
          </p:cNvSpPr>
          <p:nvPr>
            <p:ph type="title"/>
          </p:nvPr>
        </p:nvSpPr>
        <p:spPr/>
        <p:txBody>
          <a:bodyPr/>
          <a:lstStyle/>
          <a:p>
            <a:r>
              <a:rPr lang="en-US"/>
              <a:t>Teaching Academic Content </a:t>
            </a:r>
          </a:p>
        </p:txBody>
      </p:sp>
      <p:sp>
        <p:nvSpPr>
          <p:cNvPr id="3" name="Content Placeholder 2">
            <a:extLst>
              <a:ext uri="{FF2B5EF4-FFF2-40B4-BE49-F238E27FC236}">
                <a16:creationId xmlns:a16="http://schemas.microsoft.com/office/drawing/2014/main" id="{8B74695A-108C-44E0-B34F-206F45FED2DB}"/>
              </a:ext>
            </a:extLst>
          </p:cNvPr>
          <p:cNvSpPr>
            <a:spLocks noGrp="1"/>
          </p:cNvSpPr>
          <p:nvPr>
            <p:ph idx="1"/>
          </p:nvPr>
        </p:nvSpPr>
        <p:spPr/>
        <p:txBody>
          <a:bodyPr vert="horz" lIns="91440" tIns="45720" rIns="91440" bIns="45720" rtlCol="0" anchor="t">
            <a:normAutofit/>
          </a:bodyPr>
          <a:lstStyle/>
          <a:p>
            <a:endParaRPr lang="en-US"/>
          </a:p>
          <a:p>
            <a:r>
              <a:rPr lang="en-US"/>
              <a:t>Working toward grade-aligned objectives</a:t>
            </a:r>
          </a:p>
          <a:p>
            <a:r>
              <a:rPr lang="en-US"/>
              <a:t>Class-wide universal supports and individualized supports</a:t>
            </a:r>
          </a:p>
          <a:p>
            <a:pPr lvl="1"/>
            <a:r>
              <a:rPr lang="en-US"/>
              <a:t>Graphic organizers, AAC devices, peer supports</a:t>
            </a:r>
          </a:p>
          <a:p>
            <a:r>
              <a:rPr lang="en-US"/>
              <a:t>Universal Design for Learning (UDL) framework to eliminate barriers</a:t>
            </a:r>
          </a:p>
          <a:p>
            <a:r>
              <a:rPr lang="en-US"/>
              <a:t>If the least dangerous assumption is ignored:</a:t>
            </a:r>
          </a:p>
          <a:p>
            <a:pPr lvl="1"/>
            <a:r>
              <a:rPr lang="en-US"/>
              <a:t>Working below grade level</a:t>
            </a:r>
          </a:p>
          <a:p>
            <a:pPr lvl="1"/>
            <a:r>
              <a:rPr lang="en-US"/>
              <a:t>Ceiling on learning</a:t>
            </a:r>
          </a:p>
          <a:p>
            <a:endParaRPr lang="en-US"/>
          </a:p>
          <a:p>
            <a:pPr marL="0" indent="0">
              <a:buNone/>
            </a:pPr>
            <a:endParaRPr lang="en-US"/>
          </a:p>
        </p:txBody>
      </p:sp>
      <p:sp>
        <p:nvSpPr>
          <p:cNvPr id="6" name="Content Placeholder 4">
            <a:extLst>
              <a:ext uri="{FF2B5EF4-FFF2-40B4-BE49-F238E27FC236}">
                <a16:creationId xmlns:a16="http://schemas.microsoft.com/office/drawing/2014/main" id="{5CCB1875-61C8-4EAD-A554-ABC520E6A0BF}"/>
              </a:ext>
              <a:ext uri="{C183D7F6-B498-43B3-948B-1728B52AA6E4}">
                <adec:decorative xmlns:adec="http://schemas.microsoft.com/office/drawing/2017/decorative" val="1"/>
              </a:ext>
            </a:extLst>
          </p:cNvPr>
          <p:cNvSpPr txBox="1">
            <a:spLocks/>
          </p:cNvSpPr>
          <p:nvPr/>
        </p:nvSpPr>
        <p:spPr>
          <a:xfrm>
            <a:off x="1412083" y="1398055"/>
            <a:ext cx="8256740" cy="421736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500" kern="1200" baseline="0">
                <a:solidFill>
                  <a:srgbClr val="112D5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baseline="0">
                <a:solidFill>
                  <a:srgbClr val="112D5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900" kern="1200" baseline="0">
                <a:solidFill>
                  <a:srgbClr val="112D5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baseline="0">
                <a:solidFill>
                  <a:srgbClr val="112D5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baseline="0">
                <a:solidFill>
                  <a:srgbClr val="112D5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p>
          <a:p>
            <a:endParaRPr lang="en-US"/>
          </a:p>
          <a:p>
            <a:endParaRPr lang="en-US"/>
          </a:p>
        </p:txBody>
      </p:sp>
    </p:spTree>
    <p:extLst>
      <p:ext uri="{BB962C8B-B14F-4D97-AF65-F5344CB8AC3E}">
        <p14:creationId xmlns:p14="http://schemas.microsoft.com/office/powerpoint/2010/main" val="37248378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7C066D-9132-44E7-B15A-B24CE7E700DF}"/>
              </a:ext>
            </a:extLst>
          </p:cNvPr>
          <p:cNvSpPr>
            <a:spLocks noGrp="1"/>
          </p:cNvSpPr>
          <p:nvPr>
            <p:ph type="title"/>
          </p:nvPr>
        </p:nvSpPr>
        <p:spPr/>
        <p:txBody>
          <a:bodyPr/>
          <a:lstStyle/>
          <a:p>
            <a:r>
              <a:rPr lang="en-US"/>
              <a:t>Learning Challenging Content</a:t>
            </a:r>
          </a:p>
        </p:txBody>
      </p:sp>
      <p:sp>
        <p:nvSpPr>
          <p:cNvPr id="3" name="Content Placeholder 2">
            <a:extLst>
              <a:ext uri="{FF2B5EF4-FFF2-40B4-BE49-F238E27FC236}">
                <a16:creationId xmlns:a16="http://schemas.microsoft.com/office/drawing/2014/main" id="{8B74695A-108C-44E0-B34F-206F45FED2DB}"/>
              </a:ext>
            </a:extLst>
          </p:cNvPr>
          <p:cNvSpPr>
            <a:spLocks noGrp="1"/>
          </p:cNvSpPr>
          <p:nvPr>
            <p:ph idx="1"/>
          </p:nvPr>
        </p:nvSpPr>
        <p:spPr/>
        <p:txBody>
          <a:bodyPr vert="horz" lIns="91440" tIns="45720" rIns="91440" bIns="45720" rtlCol="0" anchor="t">
            <a:normAutofit/>
          </a:bodyPr>
          <a:lstStyle/>
          <a:p>
            <a:endParaRPr lang="en-US"/>
          </a:p>
          <a:p>
            <a:r>
              <a:rPr lang="en-US"/>
              <a:t>Understanding and applying grade-aligned learning objectives</a:t>
            </a:r>
          </a:p>
          <a:p>
            <a:r>
              <a:rPr lang="en-US"/>
              <a:t>Learning that encourages conceptual understandings</a:t>
            </a:r>
          </a:p>
          <a:p>
            <a:r>
              <a:rPr lang="en-US"/>
              <a:t>Applying understandings across contexts</a:t>
            </a:r>
          </a:p>
          <a:p>
            <a:r>
              <a:rPr lang="en-US"/>
              <a:t>If the least dangerous assumption is ignored:</a:t>
            </a:r>
          </a:p>
          <a:p>
            <a:pPr lvl="1"/>
            <a:r>
              <a:rPr lang="en-US"/>
              <a:t>Working on similar tasks the same way, every day</a:t>
            </a:r>
          </a:p>
          <a:p>
            <a:pPr lvl="1"/>
            <a:r>
              <a:rPr lang="en-US"/>
              <a:t>Learning is disconnected from other concepts</a:t>
            </a:r>
          </a:p>
          <a:p>
            <a:pPr lvl="1"/>
            <a:r>
              <a:rPr lang="en-US"/>
              <a:t>Learning a narrow set of isolated skills</a:t>
            </a:r>
          </a:p>
          <a:p>
            <a:endParaRPr lang="en-US"/>
          </a:p>
          <a:p>
            <a:pPr marL="0" indent="0">
              <a:buNone/>
            </a:pPr>
            <a:endParaRPr lang="en-US"/>
          </a:p>
        </p:txBody>
      </p:sp>
      <p:sp>
        <p:nvSpPr>
          <p:cNvPr id="6" name="Content Placeholder 4">
            <a:extLst>
              <a:ext uri="{FF2B5EF4-FFF2-40B4-BE49-F238E27FC236}">
                <a16:creationId xmlns:a16="http://schemas.microsoft.com/office/drawing/2014/main" id="{5CCB1875-61C8-4EAD-A554-ABC520E6A0BF}"/>
              </a:ext>
              <a:ext uri="{C183D7F6-B498-43B3-948B-1728B52AA6E4}">
                <adec:decorative xmlns:adec="http://schemas.microsoft.com/office/drawing/2017/decorative" val="1"/>
              </a:ext>
            </a:extLst>
          </p:cNvPr>
          <p:cNvSpPr txBox="1">
            <a:spLocks/>
          </p:cNvSpPr>
          <p:nvPr/>
        </p:nvSpPr>
        <p:spPr>
          <a:xfrm>
            <a:off x="1412083" y="1398055"/>
            <a:ext cx="8256740" cy="421736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500" kern="1200" baseline="0">
                <a:solidFill>
                  <a:srgbClr val="112D5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baseline="0">
                <a:solidFill>
                  <a:srgbClr val="112D5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900" kern="1200" baseline="0">
                <a:solidFill>
                  <a:srgbClr val="112D5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baseline="0">
                <a:solidFill>
                  <a:srgbClr val="112D5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baseline="0">
                <a:solidFill>
                  <a:srgbClr val="112D5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p>
          <a:p>
            <a:endParaRPr lang="en-US"/>
          </a:p>
          <a:p>
            <a:endParaRPr lang="en-US"/>
          </a:p>
        </p:txBody>
      </p:sp>
    </p:spTree>
    <p:extLst>
      <p:ext uri="{BB962C8B-B14F-4D97-AF65-F5344CB8AC3E}">
        <p14:creationId xmlns:p14="http://schemas.microsoft.com/office/powerpoint/2010/main" val="26981271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7C066D-9132-44E7-B15A-B24CE7E700DF}"/>
              </a:ext>
            </a:extLst>
          </p:cNvPr>
          <p:cNvSpPr>
            <a:spLocks noGrp="1"/>
          </p:cNvSpPr>
          <p:nvPr>
            <p:ph type="title"/>
          </p:nvPr>
        </p:nvSpPr>
        <p:spPr/>
        <p:txBody>
          <a:bodyPr/>
          <a:lstStyle/>
          <a:p>
            <a:r>
              <a:rPr lang="en-US"/>
              <a:t>Eliminate Barriers to Learning</a:t>
            </a:r>
          </a:p>
        </p:txBody>
      </p:sp>
      <p:sp>
        <p:nvSpPr>
          <p:cNvPr id="3" name="Content Placeholder 2">
            <a:extLst>
              <a:ext uri="{FF2B5EF4-FFF2-40B4-BE49-F238E27FC236}">
                <a16:creationId xmlns:a16="http://schemas.microsoft.com/office/drawing/2014/main" id="{8B74695A-108C-44E0-B34F-206F45FED2DB}"/>
              </a:ext>
            </a:extLst>
          </p:cNvPr>
          <p:cNvSpPr>
            <a:spLocks noGrp="1"/>
          </p:cNvSpPr>
          <p:nvPr>
            <p:ph idx="1"/>
          </p:nvPr>
        </p:nvSpPr>
        <p:spPr/>
        <p:txBody>
          <a:bodyPr vert="horz" lIns="91440" tIns="45720" rIns="91440" bIns="45720" rtlCol="0" anchor="t">
            <a:normAutofit/>
          </a:bodyPr>
          <a:lstStyle/>
          <a:p>
            <a:endParaRPr lang="en-US"/>
          </a:p>
          <a:p>
            <a:r>
              <a:rPr lang="en-US"/>
              <a:t>UDL framework to eliminate barriers, provide flexibility</a:t>
            </a:r>
          </a:p>
          <a:p>
            <a:r>
              <a:rPr lang="en-US"/>
              <a:t>Burden on teachers to plan for learner variability</a:t>
            </a:r>
          </a:p>
          <a:p>
            <a:r>
              <a:rPr lang="en-US"/>
              <a:t>If the least dangerous assumption is ignored:</a:t>
            </a:r>
          </a:p>
          <a:p>
            <a:pPr lvl="1"/>
            <a:r>
              <a:rPr lang="en-US"/>
              <a:t>Working on similar tasks the same way, every day</a:t>
            </a:r>
          </a:p>
          <a:p>
            <a:pPr lvl="1"/>
            <a:r>
              <a:rPr lang="en-US"/>
              <a:t>Learning is disconnected from other concepts</a:t>
            </a:r>
          </a:p>
          <a:p>
            <a:pPr lvl="1"/>
            <a:r>
              <a:rPr lang="en-US"/>
              <a:t>Learning a narrow set of isolated skills</a:t>
            </a:r>
          </a:p>
          <a:p>
            <a:endParaRPr lang="en-US"/>
          </a:p>
          <a:p>
            <a:pPr marL="0" indent="0">
              <a:buNone/>
            </a:pPr>
            <a:endParaRPr lang="en-US"/>
          </a:p>
        </p:txBody>
      </p:sp>
      <p:sp>
        <p:nvSpPr>
          <p:cNvPr id="6" name="Content Placeholder 4">
            <a:extLst>
              <a:ext uri="{FF2B5EF4-FFF2-40B4-BE49-F238E27FC236}">
                <a16:creationId xmlns:a16="http://schemas.microsoft.com/office/drawing/2014/main" id="{5CCB1875-61C8-4EAD-A554-ABC520E6A0BF}"/>
              </a:ext>
              <a:ext uri="{C183D7F6-B498-43B3-948B-1728B52AA6E4}">
                <adec:decorative xmlns:adec="http://schemas.microsoft.com/office/drawing/2017/decorative" val="1"/>
              </a:ext>
            </a:extLst>
          </p:cNvPr>
          <p:cNvSpPr txBox="1">
            <a:spLocks/>
          </p:cNvSpPr>
          <p:nvPr/>
        </p:nvSpPr>
        <p:spPr>
          <a:xfrm>
            <a:off x="1412083" y="1398055"/>
            <a:ext cx="8256740" cy="421736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500" kern="1200" baseline="0">
                <a:solidFill>
                  <a:srgbClr val="112D5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baseline="0">
                <a:solidFill>
                  <a:srgbClr val="112D5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900" kern="1200" baseline="0">
                <a:solidFill>
                  <a:srgbClr val="112D5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baseline="0">
                <a:solidFill>
                  <a:srgbClr val="112D5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baseline="0">
                <a:solidFill>
                  <a:srgbClr val="112D5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p>
          <a:p>
            <a:endParaRPr lang="en-US"/>
          </a:p>
          <a:p>
            <a:endParaRPr lang="en-US"/>
          </a:p>
        </p:txBody>
      </p:sp>
    </p:spTree>
    <p:extLst>
      <p:ext uri="{BB962C8B-B14F-4D97-AF65-F5344CB8AC3E}">
        <p14:creationId xmlns:p14="http://schemas.microsoft.com/office/powerpoint/2010/main" val="4593381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7C066D-9132-44E7-B15A-B24CE7E700DF}"/>
              </a:ext>
            </a:extLst>
          </p:cNvPr>
          <p:cNvSpPr>
            <a:spLocks noGrp="1"/>
          </p:cNvSpPr>
          <p:nvPr>
            <p:ph type="title"/>
          </p:nvPr>
        </p:nvSpPr>
        <p:spPr/>
        <p:txBody>
          <a:bodyPr/>
          <a:lstStyle/>
          <a:p>
            <a:r>
              <a:rPr lang="en-US"/>
              <a:t>How Does a Student’s Day Change? (1)</a:t>
            </a:r>
          </a:p>
        </p:txBody>
      </p:sp>
      <p:sp>
        <p:nvSpPr>
          <p:cNvPr id="3" name="Content Placeholder 2">
            <a:extLst>
              <a:ext uri="{FF2B5EF4-FFF2-40B4-BE49-F238E27FC236}">
                <a16:creationId xmlns:a16="http://schemas.microsoft.com/office/drawing/2014/main" id="{8B74695A-108C-44E0-B34F-206F45FED2DB}"/>
              </a:ext>
            </a:extLst>
          </p:cNvPr>
          <p:cNvSpPr>
            <a:spLocks noGrp="1"/>
          </p:cNvSpPr>
          <p:nvPr>
            <p:ph idx="1"/>
          </p:nvPr>
        </p:nvSpPr>
        <p:spPr/>
        <p:txBody>
          <a:bodyPr vert="horz" lIns="91440" tIns="45720" rIns="91440" bIns="45720" rtlCol="0" anchor="t">
            <a:normAutofit/>
          </a:bodyPr>
          <a:lstStyle/>
          <a:p>
            <a:endParaRPr lang="en-US"/>
          </a:p>
          <a:p>
            <a:r>
              <a:rPr lang="en-US"/>
              <a:t>Access to communication devices throughout the day</a:t>
            </a:r>
          </a:p>
          <a:p>
            <a:r>
              <a:rPr lang="en-US"/>
              <a:t>Access to content and vocabulary that crosses multiple content areas</a:t>
            </a:r>
          </a:p>
          <a:p>
            <a:r>
              <a:rPr lang="en-US"/>
              <a:t>Instruction and access to vocabulary to be a part of learning</a:t>
            </a:r>
          </a:p>
          <a:p>
            <a:r>
              <a:rPr lang="en-US"/>
              <a:t>Participate in learning and social interactions with peers</a:t>
            </a:r>
          </a:p>
          <a:p>
            <a:r>
              <a:rPr lang="en-US"/>
              <a:t>Use instructional supports</a:t>
            </a:r>
          </a:p>
          <a:p>
            <a:pPr marL="0" indent="0">
              <a:buNone/>
            </a:pPr>
            <a:endParaRPr lang="en-US"/>
          </a:p>
        </p:txBody>
      </p:sp>
      <p:sp>
        <p:nvSpPr>
          <p:cNvPr id="6" name="Content Placeholder 4">
            <a:extLst>
              <a:ext uri="{FF2B5EF4-FFF2-40B4-BE49-F238E27FC236}">
                <a16:creationId xmlns:a16="http://schemas.microsoft.com/office/drawing/2014/main" id="{5CCB1875-61C8-4EAD-A554-ABC520E6A0BF}"/>
              </a:ext>
              <a:ext uri="{C183D7F6-B498-43B3-948B-1728B52AA6E4}">
                <adec:decorative xmlns:adec="http://schemas.microsoft.com/office/drawing/2017/decorative" val="1"/>
              </a:ext>
            </a:extLst>
          </p:cNvPr>
          <p:cNvSpPr txBox="1">
            <a:spLocks/>
          </p:cNvSpPr>
          <p:nvPr/>
        </p:nvSpPr>
        <p:spPr>
          <a:xfrm>
            <a:off x="1412083" y="1398055"/>
            <a:ext cx="8256740" cy="421736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500" kern="1200" baseline="0">
                <a:solidFill>
                  <a:srgbClr val="112D5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baseline="0">
                <a:solidFill>
                  <a:srgbClr val="112D5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900" kern="1200" baseline="0">
                <a:solidFill>
                  <a:srgbClr val="112D5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baseline="0">
                <a:solidFill>
                  <a:srgbClr val="112D5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baseline="0">
                <a:solidFill>
                  <a:srgbClr val="112D5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p>
          <a:p>
            <a:endParaRPr lang="en-US"/>
          </a:p>
          <a:p>
            <a:endParaRPr lang="en-US"/>
          </a:p>
        </p:txBody>
      </p:sp>
    </p:spTree>
    <p:extLst>
      <p:ext uri="{BB962C8B-B14F-4D97-AF65-F5344CB8AC3E}">
        <p14:creationId xmlns:p14="http://schemas.microsoft.com/office/powerpoint/2010/main" val="25141122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7C066D-9132-44E7-B15A-B24CE7E700DF}"/>
              </a:ext>
            </a:extLst>
          </p:cNvPr>
          <p:cNvSpPr>
            <a:spLocks noGrp="1"/>
          </p:cNvSpPr>
          <p:nvPr>
            <p:ph type="title"/>
          </p:nvPr>
        </p:nvSpPr>
        <p:spPr/>
        <p:txBody>
          <a:bodyPr/>
          <a:lstStyle/>
          <a:p>
            <a:r>
              <a:rPr lang="en-US"/>
              <a:t>How Does a Student’s Day Change? (2)</a:t>
            </a:r>
          </a:p>
        </p:txBody>
      </p:sp>
      <p:sp>
        <p:nvSpPr>
          <p:cNvPr id="3" name="Content Placeholder 2">
            <a:extLst>
              <a:ext uri="{FF2B5EF4-FFF2-40B4-BE49-F238E27FC236}">
                <a16:creationId xmlns:a16="http://schemas.microsoft.com/office/drawing/2014/main" id="{8B74695A-108C-44E0-B34F-206F45FED2DB}"/>
              </a:ext>
            </a:extLst>
          </p:cNvPr>
          <p:cNvSpPr>
            <a:spLocks noGrp="1"/>
          </p:cNvSpPr>
          <p:nvPr>
            <p:ph idx="1"/>
          </p:nvPr>
        </p:nvSpPr>
        <p:spPr/>
        <p:txBody>
          <a:bodyPr vert="horz" lIns="91440" tIns="45720" rIns="91440" bIns="45720" rtlCol="0" anchor="t">
            <a:normAutofit/>
          </a:bodyPr>
          <a:lstStyle/>
          <a:p>
            <a:endParaRPr lang="en-US"/>
          </a:p>
          <a:p>
            <a:pPr marL="0" indent="0">
              <a:buNone/>
            </a:pPr>
            <a:r>
              <a:rPr lang="en-US" i="1"/>
              <a:t>“Our judgments about students’ intellectual capacities affect every decision we make about their educational programming, their communication systems and supports, the social activities we support their participation in, and the futures we imagine for them.”</a:t>
            </a:r>
          </a:p>
          <a:p>
            <a:pPr marL="0" indent="0">
              <a:buNone/>
            </a:pPr>
            <a:endParaRPr lang="en-US" i="1"/>
          </a:p>
          <a:p>
            <a:pPr marL="0" indent="0">
              <a:buNone/>
            </a:pPr>
            <a:r>
              <a:rPr lang="en-US" i="1"/>
              <a:t>-</a:t>
            </a:r>
            <a:r>
              <a:rPr lang="en-US"/>
              <a:t>Erickson &amp; Koppenhaver, </a:t>
            </a:r>
            <a:r>
              <a:rPr lang="en-US" i="1"/>
              <a:t>Literacy for All</a:t>
            </a:r>
          </a:p>
        </p:txBody>
      </p:sp>
      <p:sp>
        <p:nvSpPr>
          <p:cNvPr id="6" name="Content Placeholder 4">
            <a:extLst>
              <a:ext uri="{FF2B5EF4-FFF2-40B4-BE49-F238E27FC236}">
                <a16:creationId xmlns:a16="http://schemas.microsoft.com/office/drawing/2014/main" id="{5CCB1875-61C8-4EAD-A554-ABC520E6A0BF}"/>
              </a:ext>
              <a:ext uri="{C183D7F6-B498-43B3-948B-1728B52AA6E4}">
                <adec:decorative xmlns:adec="http://schemas.microsoft.com/office/drawing/2017/decorative" val="1"/>
              </a:ext>
            </a:extLst>
          </p:cNvPr>
          <p:cNvSpPr txBox="1">
            <a:spLocks/>
          </p:cNvSpPr>
          <p:nvPr/>
        </p:nvSpPr>
        <p:spPr>
          <a:xfrm>
            <a:off x="1412083" y="1398055"/>
            <a:ext cx="8256740" cy="421736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500" kern="1200" baseline="0">
                <a:solidFill>
                  <a:srgbClr val="112D5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baseline="0">
                <a:solidFill>
                  <a:srgbClr val="112D5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900" kern="1200" baseline="0">
                <a:solidFill>
                  <a:srgbClr val="112D5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baseline="0">
                <a:solidFill>
                  <a:srgbClr val="112D5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baseline="0">
                <a:solidFill>
                  <a:srgbClr val="112D5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p>
          <a:p>
            <a:endParaRPr lang="en-US"/>
          </a:p>
          <a:p>
            <a:endParaRPr lang="en-US"/>
          </a:p>
        </p:txBody>
      </p:sp>
    </p:spTree>
    <p:extLst>
      <p:ext uri="{BB962C8B-B14F-4D97-AF65-F5344CB8AC3E}">
        <p14:creationId xmlns:p14="http://schemas.microsoft.com/office/powerpoint/2010/main" val="14702830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7C066D-9132-44E7-B15A-B24CE7E700DF}"/>
              </a:ext>
            </a:extLst>
          </p:cNvPr>
          <p:cNvSpPr>
            <a:spLocks noGrp="1"/>
          </p:cNvSpPr>
          <p:nvPr>
            <p:ph type="title"/>
          </p:nvPr>
        </p:nvSpPr>
        <p:spPr/>
        <p:txBody>
          <a:bodyPr/>
          <a:lstStyle/>
          <a:p>
            <a:r>
              <a:rPr lang="en-US"/>
              <a:t>Objectives</a:t>
            </a:r>
          </a:p>
        </p:txBody>
      </p:sp>
      <p:sp>
        <p:nvSpPr>
          <p:cNvPr id="3" name="Content Placeholder 2">
            <a:extLst>
              <a:ext uri="{FF2B5EF4-FFF2-40B4-BE49-F238E27FC236}">
                <a16:creationId xmlns:a16="http://schemas.microsoft.com/office/drawing/2014/main" id="{8B74695A-108C-44E0-B34F-206F45FED2DB}"/>
              </a:ext>
            </a:extLst>
          </p:cNvPr>
          <p:cNvSpPr>
            <a:spLocks noGrp="1"/>
          </p:cNvSpPr>
          <p:nvPr>
            <p:ph idx="1"/>
          </p:nvPr>
        </p:nvSpPr>
        <p:spPr/>
        <p:txBody>
          <a:bodyPr vert="horz" lIns="91440" tIns="45720" rIns="91440" bIns="45720" rtlCol="0" anchor="t">
            <a:normAutofit/>
          </a:bodyPr>
          <a:lstStyle/>
          <a:p>
            <a:endParaRPr lang="en-US"/>
          </a:p>
          <a:p>
            <a:r>
              <a:rPr lang="en-US"/>
              <a:t>Understand what it means to presume students are competent learners</a:t>
            </a:r>
          </a:p>
          <a:p>
            <a:r>
              <a:rPr lang="en-US"/>
              <a:t>Define strategies that support presuming competence for all learners</a:t>
            </a:r>
          </a:p>
          <a:p>
            <a:r>
              <a:rPr lang="en-US"/>
              <a:t>Describe how assumptions of what students can and cannot do impact our understanding of them as learners</a:t>
            </a:r>
          </a:p>
          <a:p>
            <a:endParaRPr lang="en-US"/>
          </a:p>
          <a:p>
            <a:endParaRPr lang="en-US"/>
          </a:p>
          <a:p>
            <a:endParaRPr lang="en-US"/>
          </a:p>
        </p:txBody>
      </p:sp>
      <p:sp>
        <p:nvSpPr>
          <p:cNvPr id="6" name="Content Placeholder 4">
            <a:extLst>
              <a:ext uri="{FF2B5EF4-FFF2-40B4-BE49-F238E27FC236}">
                <a16:creationId xmlns:a16="http://schemas.microsoft.com/office/drawing/2014/main" id="{5CCB1875-61C8-4EAD-A554-ABC520E6A0BF}"/>
              </a:ext>
              <a:ext uri="{C183D7F6-B498-43B3-948B-1728B52AA6E4}">
                <adec:decorative xmlns:adec="http://schemas.microsoft.com/office/drawing/2017/decorative" val="1"/>
              </a:ext>
            </a:extLst>
          </p:cNvPr>
          <p:cNvSpPr txBox="1">
            <a:spLocks/>
          </p:cNvSpPr>
          <p:nvPr/>
        </p:nvSpPr>
        <p:spPr>
          <a:xfrm>
            <a:off x="1412083" y="1398055"/>
            <a:ext cx="8256740" cy="421736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500" kern="1200" baseline="0">
                <a:solidFill>
                  <a:srgbClr val="112D5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baseline="0">
                <a:solidFill>
                  <a:srgbClr val="112D5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900" kern="1200" baseline="0">
                <a:solidFill>
                  <a:srgbClr val="112D5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baseline="0">
                <a:solidFill>
                  <a:srgbClr val="112D5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baseline="0">
                <a:solidFill>
                  <a:srgbClr val="112D5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p>
          <a:p>
            <a:pPr marL="0" indent="0">
              <a:buNone/>
            </a:pPr>
            <a:endParaRPr lang="en-US"/>
          </a:p>
          <a:p>
            <a:endParaRPr lang="en-US"/>
          </a:p>
        </p:txBody>
      </p:sp>
    </p:spTree>
    <p:extLst>
      <p:ext uri="{BB962C8B-B14F-4D97-AF65-F5344CB8AC3E}">
        <p14:creationId xmlns:p14="http://schemas.microsoft.com/office/powerpoint/2010/main" val="1680176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77C066D-9132-44E7-B15A-B24CE7E700DF}"/>
              </a:ext>
            </a:extLst>
          </p:cNvPr>
          <p:cNvSpPr>
            <a:spLocks noGrp="1"/>
          </p:cNvSpPr>
          <p:nvPr>
            <p:ph type="title"/>
          </p:nvPr>
        </p:nvSpPr>
        <p:spPr>
          <a:xfrm>
            <a:off x="246410" y="235641"/>
            <a:ext cx="11696131" cy="1434415"/>
          </a:xfrm>
        </p:spPr>
        <p:txBody>
          <a:bodyPr anchor="b">
            <a:normAutofit/>
          </a:bodyPr>
          <a:lstStyle/>
          <a:p>
            <a:r>
              <a:rPr lang="en-US" sz="4600"/>
              <a:t>Talking to Teachers About Lesson Planning (1)</a:t>
            </a:r>
          </a:p>
        </p:txBody>
      </p:sp>
      <p:sp>
        <p:nvSpPr>
          <p:cNvPr id="14"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B74695A-108C-44E0-B34F-206F45FED2DB}"/>
              </a:ext>
            </a:extLst>
          </p:cNvPr>
          <p:cNvSpPr>
            <a:spLocks noGrp="1"/>
          </p:cNvSpPr>
          <p:nvPr>
            <p:ph idx="1"/>
          </p:nvPr>
        </p:nvSpPr>
        <p:spPr>
          <a:xfrm>
            <a:off x="572493" y="2071316"/>
            <a:ext cx="6713552" cy="4119172"/>
          </a:xfrm>
        </p:spPr>
        <p:txBody>
          <a:bodyPr vert="horz" lIns="91440" tIns="45720" rIns="91440" bIns="45720" rtlCol="0" anchor="t">
            <a:normAutofit/>
          </a:bodyPr>
          <a:lstStyle/>
          <a:p>
            <a:endParaRPr lang="en-US"/>
          </a:p>
          <a:p>
            <a:r>
              <a:rPr lang="en-US"/>
              <a:t>“My student, Sydney, has been learning functional skills.”</a:t>
            </a:r>
          </a:p>
          <a:p>
            <a:r>
              <a:rPr lang="en-US"/>
              <a:t>“I’m learning more about increasing expectations for kids.”</a:t>
            </a:r>
          </a:p>
          <a:p>
            <a:r>
              <a:rPr lang="en-US"/>
              <a:t>“I want to focus on academics, but where do I start?”</a:t>
            </a:r>
            <a:endParaRPr lang="en-US" sz="2500"/>
          </a:p>
          <a:p>
            <a:endParaRPr lang="en-US"/>
          </a:p>
          <a:p>
            <a:endParaRPr lang="en-US"/>
          </a:p>
        </p:txBody>
      </p:sp>
      <p:pic>
        <p:nvPicPr>
          <p:cNvPr id="7" name="Picture 6">
            <a:extLst>
              <a:ext uri="{FF2B5EF4-FFF2-40B4-BE49-F238E27FC236}">
                <a16:creationId xmlns:a16="http://schemas.microsoft.com/office/drawing/2014/main" id="{3EE25480-9299-7DEF-DEEB-108B6B91939D}"/>
              </a:ext>
              <a:ext uri="{C183D7F6-B498-43B3-948B-1728B52AA6E4}">
                <adec:decorative xmlns:adec="http://schemas.microsoft.com/office/drawing/2017/decorative" val="1"/>
              </a:ext>
            </a:extLst>
          </p:cNvPr>
          <p:cNvPicPr>
            <a:picLocks noChangeAspect="1"/>
          </p:cNvPicPr>
          <p:nvPr/>
        </p:nvPicPr>
        <p:blipFill rotWithShape="1">
          <a:blip r:embed="rId3"/>
          <a:srcRect r="14379" b="2"/>
          <a:stretch/>
        </p:blipFill>
        <p:spPr>
          <a:xfrm>
            <a:off x="7675658" y="2093976"/>
            <a:ext cx="3941064" cy="4096512"/>
          </a:xfrm>
          <a:prstGeom prst="rect">
            <a:avLst/>
          </a:prstGeom>
          <a:ln w="3175">
            <a:solidFill>
              <a:schemeClr val="tx1"/>
            </a:solidFill>
          </a:ln>
        </p:spPr>
      </p:pic>
      <p:sp>
        <p:nvSpPr>
          <p:cNvPr id="6" name="Content Placeholder 4">
            <a:extLst>
              <a:ext uri="{FF2B5EF4-FFF2-40B4-BE49-F238E27FC236}">
                <a16:creationId xmlns:a16="http://schemas.microsoft.com/office/drawing/2014/main" id="{5CCB1875-61C8-4EAD-A554-ABC520E6A0BF}"/>
              </a:ext>
              <a:ext uri="{C183D7F6-B498-43B3-948B-1728B52AA6E4}">
                <adec:decorative xmlns:adec="http://schemas.microsoft.com/office/drawing/2017/decorative" val="1"/>
              </a:ext>
            </a:extLst>
          </p:cNvPr>
          <p:cNvSpPr txBox="1">
            <a:spLocks/>
          </p:cNvSpPr>
          <p:nvPr/>
        </p:nvSpPr>
        <p:spPr>
          <a:xfrm>
            <a:off x="1412083" y="1398055"/>
            <a:ext cx="8256740" cy="421736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500" kern="1200" baseline="0">
                <a:solidFill>
                  <a:srgbClr val="112D5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baseline="0">
                <a:solidFill>
                  <a:srgbClr val="112D5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900" kern="1200" baseline="0">
                <a:solidFill>
                  <a:srgbClr val="112D5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baseline="0">
                <a:solidFill>
                  <a:srgbClr val="112D5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baseline="0">
                <a:solidFill>
                  <a:srgbClr val="112D5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p>
          <a:p>
            <a:endParaRPr lang="en-US"/>
          </a:p>
          <a:p>
            <a:endParaRPr lang="en-US"/>
          </a:p>
        </p:txBody>
      </p:sp>
    </p:spTree>
    <p:extLst>
      <p:ext uri="{BB962C8B-B14F-4D97-AF65-F5344CB8AC3E}">
        <p14:creationId xmlns:p14="http://schemas.microsoft.com/office/powerpoint/2010/main" val="1267160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77C066D-9132-44E7-B15A-B24CE7E700DF}"/>
              </a:ext>
            </a:extLst>
          </p:cNvPr>
          <p:cNvSpPr>
            <a:spLocks noGrp="1"/>
          </p:cNvSpPr>
          <p:nvPr>
            <p:ph type="title"/>
          </p:nvPr>
        </p:nvSpPr>
        <p:spPr>
          <a:xfrm>
            <a:off x="227462" y="245066"/>
            <a:ext cx="11737075" cy="1434415"/>
          </a:xfrm>
        </p:spPr>
        <p:txBody>
          <a:bodyPr anchor="b">
            <a:normAutofit/>
          </a:bodyPr>
          <a:lstStyle/>
          <a:p>
            <a:r>
              <a:rPr lang="en-US" sz="4600"/>
              <a:t>Talking to Teachers About Lesson Planning (2)</a:t>
            </a:r>
          </a:p>
        </p:txBody>
      </p:sp>
      <p:sp>
        <p:nvSpPr>
          <p:cNvPr id="14"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B74695A-108C-44E0-B34F-206F45FED2DB}"/>
              </a:ext>
            </a:extLst>
          </p:cNvPr>
          <p:cNvSpPr>
            <a:spLocks noGrp="1"/>
          </p:cNvSpPr>
          <p:nvPr>
            <p:ph idx="1"/>
          </p:nvPr>
        </p:nvSpPr>
        <p:spPr>
          <a:xfrm>
            <a:off x="4831741" y="2219330"/>
            <a:ext cx="6713552" cy="4119172"/>
          </a:xfrm>
        </p:spPr>
        <p:txBody>
          <a:bodyPr vert="horz" lIns="91440" tIns="45720" rIns="91440" bIns="45720" rtlCol="0" anchor="t">
            <a:normAutofit/>
          </a:bodyPr>
          <a:lstStyle/>
          <a:p>
            <a:endParaRPr lang="en-US"/>
          </a:p>
          <a:p>
            <a:r>
              <a:rPr lang="en-US"/>
              <a:t>“Let’s start with ELA, since Sydney likes stories.”</a:t>
            </a:r>
          </a:p>
          <a:p>
            <a:r>
              <a:rPr lang="en-US"/>
              <a:t>Two ELA lesson ideas:</a:t>
            </a:r>
          </a:p>
          <a:p>
            <a:pPr lvl="1"/>
            <a:r>
              <a:rPr lang="en-US" sz="2500"/>
              <a:t>One: find functional sight words in a reading passage</a:t>
            </a:r>
          </a:p>
          <a:p>
            <a:pPr lvl="1"/>
            <a:r>
              <a:rPr lang="en-US" sz="2500"/>
              <a:t>Two: work in a small group to do an organizer about character actions using familiar words</a:t>
            </a:r>
          </a:p>
          <a:p>
            <a:r>
              <a:rPr lang="en-US"/>
              <a:t>Which option should the trainer go with?</a:t>
            </a:r>
          </a:p>
          <a:p>
            <a:endParaRPr lang="en-US"/>
          </a:p>
          <a:p>
            <a:endParaRPr lang="en-US"/>
          </a:p>
        </p:txBody>
      </p:sp>
      <p:sp>
        <p:nvSpPr>
          <p:cNvPr id="6" name="Content Placeholder 4">
            <a:extLst>
              <a:ext uri="{FF2B5EF4-FFF2-40B4-BE49-F238E27FC236}">
                <a16:creationId xmlns:a16="http://schemas.microsoft.com/office/drawing/2014/main" id="{5CCB1875-61C8-4EAD-A554-ABC520E6A0BF}"/>
              </a:ext>
              <a:ext uri="{C183D7F6-B498-43B3-948B-1728B52AA6E4}">
                <adec:decorative xmlns:adec="http://schemas.microsoft.com/office/drawing/2017/decorative" val="1"/>
              </a:ext>
            </a:extLst>
          </p:cNvPr>
          <p:cNvSpPr txBox="1">
            <a:spLocks/>
          </p:cNvSpPr>
          <p:nvPr/>
        </p:nvSpPr>
        <p:spPr>
          <a:xfrm>
            <a:off x="1412083" y="1398055"/>
            <a:ext cx="8256740" cy="421736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500" kern="1200" baseline="0">
                <a:solidFill>
                  <a:srgbClr val="112D5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baseline="0">
                <a:solidFill>
                  <a:srgbClr val="112D5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900" kern="1200" baseline="0">
                <a:solidFill>
                  <a:srgbClr val="112D5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baseline="0">
                <a:solidFill>
                  <a:srgbClr val="112D5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baseline="0">
                <a:solidFill>
                  <a:srgbClr val="112D5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p>
          <a:p>
            <a:endParaRPr lang="en-US"/>
          </a:p>
          <a:p>
            <a:endParaRPr lang="en-US"/>
          </a:p>
        </p:txBody>
      </p:sp>
      <p:pic>
        <p:nvPicPr>
          <p:cNvPr id="5" name="Picture 4">
            <a:extLst>
              <a:ext uri="{FF2B5EF4-FFF2-40B4-BE49-F238E27FC236}">
                <a16:creationId xmlns:a16="http://schemas.microsoft.com/office/drawing/2014/main" id="{A7F9BDE6-DC86-D1B1-C50D-AF96F52604FD}"/>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156671" y="1911493"/>
            <a:ext cx="3077395" cy="4476210"/>
          </a:xfrm>
          <a:prstGeom prst="rect">
            <a:avLst/>
          </a:prstGeom>
          <a:ln w="3175">
            <a:solidFill>
              <a:schemeClr val="tx1"/>
            </a:solidFill>
          </a:ln>
        </p:spPr>
      </p:pic>
    </p:spTree>
    <p:extLst>
      <p:ext uri="{BB962C8B-B14F-4D97-AF65-F5344CB8AC3E}">
        <p14:creationId xmlns:p14="http://schemas.microsoft.com/office/powerpoint/2010/main" val="27749817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77C066D-9132-44E7-B15A-B24CE7E700DF}"/>
              </a:ext>
            </a:extLst>
          </p:cNvPr>
          <p:cNvSpPr>
            <a:spLocks noGrp="1"/>
          </p:cNvSpPr>
          <p:nvPr>
            <p:ph type="title"/>
          </p:nvPr>
        </p:nvSpPr>
        <p:spPr>
          <a:xfrm>
            <a:off x="234286" y="247129"/>
            <a:ext cx="11723427" cy="1434415"/>
          </a:xfrm>
        </p:spPr>
        <p:txBody>
          <a:bodyPr anchor="b">
            <a:normAutofit/>
          </a:bodyPr>
          <a:lstStyle/>
          <a:p>
            <a:r>
              <a:rPr lang="en-US" sz="4600"/>
              <a:t>Talking to Teachers About Lesson Planning (3)</a:t>
            </a:r>
          </a:p>
        </p:txBody>
      </p:sp>
      <p:sp>
        <p:nvSpPr>
          <p:cNvPr id="14"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B74695A-108C-44E0-B34F-206F45FED2DB}"/>
              </a:ext>
            </a:extLst>
          </p:cNvPr>
          <p:cNvSpPr>
            <a:spLocks noGrp="1"/>
          </p:cNvSpPr>
          <p:nvPr>
            <p:ph idx="1"/>
          </p:nvPr>
        </p:nvSpPr>
        <p:spPr>
          <a:xfrm>
            <a:off x="572493" y="2071316"/>
            <a:ext cx="6713552" cy="4119172"/>
          </a:xfrm>
        </p:spPr>
        <p:txBody>
          <a:bodyPr vert="horz" lIns="91440" tIns="45720" rIns="91440" bIns="45720" rtlCol="0" anchor="t">
            <a:normAutofit/>
          </a:bodyPr>
          <a:lstStyle/>
          <a:p>
            <a:endParaRPr lang="en-US"/>
          </a:p>
          <a:p>
            <a:r>
              <a:rPr lang="en-US"/>
              <a:t>The second option: work in a small group to do an organizer about character actions using familiar words.</a:t>
            </a:r>
          </a:p>
          <a:p>
            <a:r>
              <a:rPr lang="en-US"/>
              <a:t>“That sounds great!”</a:t>
            </a:r>
          </a:p>
          <a:p>
            <a:r>
              <a:rPr lang="en-US"/>
              <a:t>“Sydney will need his communication device for the organizer.”</a:t>
            </a:r>
          </a:p>
          <a:p>
            <a:r>
              <a:rPr lang="en-US"/>
              <a:t>“I can see how this lesson represents higher expectations.”</a:t>
            </a:r>
          </a:p>
          <a:p>
            <a:endParaRPr lang="en-US"/>
          </a:p>
          <a:p>
            <a:pPr lvl="1"/>
            <a:endParaRPr lang="en-US" sz="2500"/>
          </a:p>
          <a:p>
            <a:endParaRPr lang="en-US"/>
          </a:p>
          <a:p>
            <a:endParaRPr lang="en-US"/>
          </a:p>
        </p:txBody>
      </p:sp>
      <p:sp>
        <p:nvSpPr>
          <p:cNvPr id="6" name="Content Placeholder 4">
            <a:extLst>
              <a:ext uri="{FF2B5EF4-FFF2-40B4-BE49-F238E27FC236}">
                <a16:creationId xmlns:a16="http://schemas.microsoft.com/office/drawing/2014/main" id="{5CCB1875-61C8-4EAD-A554-ABC520E6A0BF}"/>
              </a:ext>
              <a:ext uri="{C183D7F6-B498-43B3-948B-1728B52AA6E4}">
                <adec:decorative xmlns:adec="http://schemas.microsoft.com/office/drawing/2017/decorative" val="1"/>
              </a:ext>
            </a:extLst>
          </p:cNvPr>
          <p:cNvSpPr txBox="1">
            <a:spLocks/>
          </p:cNvSpPr>
          <p:nvPr/>
        </p:nvSpPr>
        <p:spPr>
          <a:xfrm>
            <a:off x="1412083" y="1398055"/>
            <a:ext cx="8256740" cy="421736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500" kern="1200" baseline="0">
                <a:solidFill>
                  <a:srgbClr val="112D5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baseline="0">
                <a:solidFill>
                  <a:srgbClr val="112D5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900" kern="1200" baseline="0">
                <a:solidFill>
                  <a:srgbClr val="112D5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baseline="0">
                <a:solidFill>
                  <a:srgbClr val="112D5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baseline="0">
                <a:solidFill>
                  <a:srgbClr val="112D5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p>
          <a:p>
            <a:endParaRPr lang="en-US"/>
          </a:p>
          <a:p>
            <a:endParaRPr lang="en-US"/>
          </a:p>
        </p:txBody>
      </p:sp>
      <p:pic>
        <p:nvPicPr>
          <p:cNvPr id="5" name="Picture 4">
            <a:extLst>
              <a:ext uri="{FF2B5EF4-FFF2-40B4-BE49-F238E27FC236}">
                <a16:creationId xmlns:a16="http://schemas.microsoft.com/office/drawing/2014/main" id="{5227F4CB-74FF-C5BD-B199-934FF514509F}"/>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795358" y="2071316"/>
            <a:ext cx="3285548" cy="4100569"/>
          </a:xfrm>
          <a:prstGeom prst="rect">
            <a:avLst/>
          </a:prstGeom>
          <a:ln w="3175">
            <a:solidFill>
              <a:schemeClr val="tx1"/>
            </a:solidFill>
          </a:ln>
        </p:spPr>
      </p:pic>
    </p:spTree>
    <p:extLst>
      <p:ext uri="{BB962C8B-B14F-4D97-AF65-F5344CB8AC3E}">
        <p14:creationId xmlns:p14="http://schemas.microsoft.com/office/powerpoint/2010/main" val="33323443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7C066D-9132-44E7-B15A-B24CE7E700DF}"/>
              </a:ext>
            </a:extLst>
          </p:cNvPr>
          <p:cNvSpPr>
            <a:spLocks noGrp="1"/>
          </p:cNvSpPr>
          <p:nvPr>
            <p:ph type="title"/>
          </p:nvPr>
        </p:nvSpPr>
        <p:spPr/>
        <p:txBody>
          <a:bodyPr/>
          <a:lstStyle/>
          <a:p>
            <a:r>
              <a:rPr lang="en-US"/>
              <a:t>Reflection</a:t>
            </a:r>
          </a:p>
        </p:txBody>
      </p:sp>
      <p:sp>
        <p:nvSpPr>
          <p:cNvPr id="3" name="Content Placeholder 2">
            <a:extLst>
              <a:ext uri="{FF2B5EF4-FFF2-40B4-BE49-F238E27FC236}">
                <a16:creationId xmlns:a16="http://schemas.microsoft.com/office/drawing/2014/main" id="{8B74695A-108C-44E0-B34F-206F45FED2DB}"/>
              </a:ext>
            </a:extLst>
          </p:cNvPr>
          <p:cNvSpPr>
            <a:spLocks noGrp="1"/>
          </p:cNvSpPr>
          <p:nvPr>
            <p:ph idx="1"/>
          </p:nvPr>
        </p:nvSpPr>
        <p:spPr/>
        <p:txBody>
          <a:bodyPr vert="horz" lIns="91440" tIns="45720" rIns="91440" bIns="45720" rtlCol="0" anchor="t">
            <a:normAutofit/>
          </a:bodyPr>
          <a:lstStyle/>
          <a:p>
            <a:endParaRPr lang="en-US"/>
          </a:p>
          <a:p>
            <a:r>
              <a:rPr lang="en-US"/>
              <a:t>Have you observed classrooms where teachers presume all students are capable of learning?</a:t>
            </a:r>
          </a:p>
          <a:p>
            <a:r>
              <a:rPr lang="en-US"/>
              <a:t>What's happening in those classrooms?</a:t>
            </a:r>
          </a:p>
        </p:txBody>
      </p:sp>
      <p:sp>
        <p:nvSpPr>
          <p:cNvPr id="6" name="Content Placeholder 4">
            <a:extLst>
              <a:ext uri="{FF2B5EF4-FFF2-40B4-BE49-F238E27FC236}">
                <a16:creationId xmlns:a16="http://schemas.microsoft.com/office/drawing/2014/main" id="{5CCB1875-61C8-4EAD-A554-ABC520E6A0BF}"/>
              </a:ext>
              <a:ext uri="{C183D7F6-B498-43B3-948B-1728B52AA6E4}">
                <adec:decorative xmlns:adec="http://schemas.microsoft.com/office/drawing/2017/decorative" val="1"/>
              </a:ext>
            </a:extLst>
          </p:cNvPr>
          <p:cNvSpPr txBox="1">
            <a:spLocks/>
          </p:cNvSpPr>
          <p:nvPr/>
        </p:nvSpPr>
        <p:spPr>
          <a:xfrm>
            <a:off x="1412083" y="1398055"/>
            <a:ext cx="8256740" cy="421736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500" kern="1200" baseline="0">
                <a:solidFill>
                  <a:srgbClr val="112D5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baseline="0">
                <a:solidFill>
                  <a:srgbClr val="112D5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900" kern="1200" baseline="0">
                <a:solidFill>
                  <a:srgbClr val="112D5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baseline="0">
                <a:solidFill>
                  <a:srgbClr val="112D5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baseline="0">
                <a:solidFill>
                  <a:srgbClr val="112D5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p>
          <a:p>
            <a:endParaRPr lang="en-US"/>
          </a:p>
          <a:p>
            <a:endParaRPr lang="en-US"/>
          </a:p>
        </p:txBody>
      </p:sp>
    </p:spTree>
    <p:extLst>
      <p:ext uri="{BB962C8B-B14F-4D97-AF65-F5344CB8AC3E}">
        <p14:creationId xmlns:p14="http://schemas.microsoft.com/office/powerpoint/2010/main" val="24152380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7C066D-9132-44E7-B15A-B24CE7E700DF}"/>
              </a:ext>
            </a:extLst>
          </p:cNvPr>
          <p:cNvSpPr>
            <a:spLocks noGrp="1"/>
          </p:cNvSpPr>
          <p:nvPr>
            <p:ph type="title"/>
          </p:nvPr>
        </p:nvSpPr>
        <p:spPr>
          <a:xfrm>
            <a:off x="404192" y="617004"/>
            <a:ext cx="10515600" cy="781051"/>
          </a:xfrm>
        </p:spPr>
        <p:txBody>
          <a:bodyPr>
            <a:normAutofit fontScale="90000"/>
          </a:bodyPr>
          <a:lstStyle/>
          <a:p>
            <a:r>
              <a:rPr lang="en-US"/>
              <a:t>Planning Instruction With the Least Dangerous Assumption</a:t>
            </a:r>
          </a:p>
        </p:txBody>
      </p:sp>
      <p:sp>
        <p:nvSpPr>
          <p:cNvPr id="3" name="Content Placeholder 2">
            <a:extLst>
              <a:ext uri="{FF2B5EF4-FFF2-40B4-BE49-F238E27FC236}">
                <a16:creationId xmlns:a16="http://schemas.microsoft.com/office/drawing/2014/main" id="{8B74695A-108C-44E0-B34F-206F45FED2DB}"/>
              </a:ext>
            </a:extLst>
          </p:cNvPr>
          <p:cNvSpPr>
            <a:spLocks noGrp="1"/>
          </p:cNvSpPr>
          <p:nvPr>
            <p:ph idx="1"/>
          </p:nvPr>
        </p:nvSpPr>
        <p:spPr/>
        <p:txBody>
          <a:bodyPr vert="horz" lIns="91440" tIns="45720" rIns="91440" bIns="45720" rtlCol="0" anchor="t">
            <a:normAutofit/>
          </a:bodyPr>
          <a:lstStyle/>
          <a:p>
            <a:endParaRPr lang="en-US"/>
          </a:p>
          <a:p>
            <a:pPr marL="0" indent="0">
              <a:buNone/>
            </a:pPr>
            <a:r>
              <a:rPr lang="en-US"/>
              <a:t>Teachers will</a:t>
            </a:r>
          </a:p>
          <a:p>
            <a:pPr lvl="1"/>
            <a:r>
              <a:rPr lang="en-US"/>
              <a:t>Focus on the student strengths rather a deficit-based lens.</a:t>
            </a:r>
          </a:p>
          <a:p>
            <a:pPr lvl="1"/>
            <a:r>
              <a:rPr lang="en-US"/>
              <a:t>Assume students can, and want to, communicate.</a:t>
            </a:r>
          </a:p>
          <a:p>
            <a:pPr lvl="1"/>
            <a:r>
              <a:rPr lang="en-US"/>
              <a:t>Provide students with supports to communicate and engage with school activities.</a:t>
            </a:r>
          </a:p>
        </p:txBody>
      </p:sp>
      <p:sp>
        <p:nvSpPr>
          <p:cNvPr id="6" name="Content Placeholder 4">
            <a:extLst>
              <a:ext uri="{FF2B5EF4-FFF2-40B4-BE49-F238E27FC236}">
                <a16:creationId xmlns:a16="http://schemas.microsoft.com/office/drawing/2014/main" id="{5CCB1875-61C8-4EAD-A554-ABC520E6A0BF}"/>
              </a:ext>
              <a:ext uri="{C183D7F6-B498-43B3-948B-1728B52AA6E4}">
                <adec:decorative xmlns:adec="http://schemas.microsoft.com/office/drawing/2017/decorative" val="1"/>
              </a:ext>
            </a:extLst>
          </p:cNvPr>
          <p:cNvSpPr txBox="1">
            <a:spLocks/>
          </p:cNvSpPr>
          <p:nvPr/>
        </p:nvSpPr>
        <p:spPr>
          <a:xfrm>
            <a:off x="1412083" y="1398055"/>
            <a:ext cx="8256740" cy="421736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500" kern="1200" baseline="0">
                <a:solidFill>
                  <a:srgbClr val="112D5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baseline="0">
                <a:solidFill>
                  <a:srgbClr val="112D5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900" kern="1200" baseline="0">
                <a:solidFill>
                  <a:srgbClr val="112D5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baseline="0">
                <a:solidFill>
                  <a:srgbClr val="112D5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baseline="0">
                <a:solidFill>
                  <a:srgbClr val="112D5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p>
          <a:p>
            <a:endParaRPr lang="en-US"/>
          </a:p>
          <a:p>
            <a:endParaRPr lang="en-US"/>
          </a:p>
        </p:txBody>
      </p:sp>
    </p:spTree>
    <p:extLst>
      <p:ext uri="{BB962C8B-B14F-4D97-AF65-F5344CB8AC3E}">
        <p14:creationId xmlns:p14="http://schemas.microsoft.com/office/powerpoint/2010/main" val="33852086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7C066D-9132-44E7-B15A-B24CE7E700DF}"/>
              </a:ext>
            </a:extLst>
          </p:cNvPr>
          <p:cNvSpPr>
            <a:spLocks noGrp="1"/>
          </p:cNvSpPr>
          <p:nvPr>
            <p:ph type="title"/>
          </p:nvPr>
        </p:nvSpPr>
        <p:spPr/>
        <p:txBody>
          <a:bodyPr>
            <a:normAutofit/>
          </a:bodyPr>
          <a:lstStyle/>
          <a:p>
            <a:r>
              <a:rPr lang="en-US" dirty="0"/>
              <a:t>Read and Reflect</a:t>
            </a:r>
          </a:p>
        </p:txBody>
      </p:sp>
      <p:sp>
        <p:nvSpPr>
          <p:cNvPr id="3" name="Content Placeholder 2">
            <a:extLst>
              <a:ext uri="{FF2B5EF4-FFF2-40B4-BE49-F238E27FC236}">
                <a16:creationId xmlns:a16="http://schemas.microsoft.com/office/drawing/2014/main" id="{8B74695A-108C-44E0-B34F-206F45FED2DB}"/>
              </a:ext>
            </a:extLst>
          </p:cNvPr>
          <p:cNvSpPr>
            <a:spLocks noGrp="1"/>
          </p:cNvSpPr>
          <p:nvPr>
            <p:ph idx="1"/>
          </p:nvPr>
        </p:nvSpPr>
        <p:spPr/>
        <p:txBody>
          <a:bodyPr vert="horz" lIns="91440" tIns="45720" rIns="91440" bIns="45720" rtlCol="0" anchor="t">
            <a:normAutofit/>
          </a:bodyPr>
          <a:lstStyle/>
          <a:p>
            <a:endParaRPr lang="en-US"/>
          </a:p>
          <a:p>
            <a:r>
              <a:rPr lang="en-US"/>
              <a:t>Communication Belief Statements</a:t>
            </a:r>
          </a:p>
          <a:p>
            <a:r>
              <a:rPr lang="en-US"/>
              <a:t>Literacy Belief Statements</a:t>
            </a:r>
          </a:p>
        </p:txBody>
      </p:sp>
      <p:sp>
        <p:nvSpPr>
          <p:cNvPr id="6" name="Content Placeholder 4">
            <a:extLst>
              <a:ext uri="{FF2B5EF4-FFF2-40B4-BE49-F238E27FC236}">
                <a16:creationId xmlns:a16="http://schemas.microsoft.com/office/drawing/2014/main" id="{5CCB1875-61C8-4EAD-A554-ABC520E6A0BF}"/>
              </a:ext>
              <a:ext uri="{C183D7F6-B498-43B3-948B-1728B52AA6E4}">
                <adec:decorative xmlns:adec="http://schemas.microsoft.com/office/drawing/2017/decorative" val="1"/>
              </a:ext>
            </a:extLst>
          </p:cNvPr>
          <p:cNvSpPr txBox="1">
            <a:spLocks/>
          </p:cNvSpPr>
          <p:nvPr/>
        </p:nvSpPr>
        <p:spPr>
          <a:xfrm>
            <a:off x="1412083" y="1398055"/>
            <a:ext cx="8256740" cy="421736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500" kern="1200" baseline="0">
                <a:solidFill>
                  <a:srgbClr val="112D5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baseline="0">
                <a:solidFill>
                  <a:srgbClr val="112D5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900" kern="1200" baseline="0">
                <a:solidFill>
                  <a:srgbClr val="112D5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baseline="0">
                <a:solidFill>
                  <a:srgbClr val="112D5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baseline="0">
                <a:solidFill>
                  <a:srgbClr val="112D5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p>
          <a:p>
            <a:endParaRPr lang="en-US"/>
          </a:p>
          <a:p>
            <a:endParaRPr lang="en-US"/>
          </a:p>
        </p:txBody>
      </p:sp>
    </p:spTree>
    <p:extLst>
      <p:ext uri="{BB962C8B-B14F-4D97-AF65-F5344CB8AC3E}">
        <p14:creationId xmlns:p14="http://schemas.microsoft.com/office/powerpoint/2010/main" val="28807220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7C066D-9132-44E7-B15A-B24CE7E700DF}"/>
              </a:ext>
            </a:extLst>
          </p:cNvPr>
          <p:cNvSpPr>
            <a:spLocks noGrp="1"/>
          </p:cNvSpPr>
          <p:nvPr>
            <p:ph type="title"/>
          </p:nvPr>
        </p:nvSpPr>
        <p:spPr/>
        <p:txBody>
          <a:bodyPr>
            <a:normAutofit/>
          </a:bodyPr>
          <a:lstStyle/>
          <a:p>
            <a:r>
              <a:rPr lang="en-US" dirty="0"/>
              <a:t>Activity (2)</a:t>
            </a:r>
          </a:p>
        </p:txBody>
      </p:sp>
      <p:sp>
        <p:nvSpPr>
          <p:cNvPr id="3" name="Content Placeholder 2">
            <a:extLst>
              <a:ext uri="{FF2B5EF4-FFF2-40B4-BE49-F238E27FC236}">
                <a16:creationId xmlns:a16="http://schemas.microsoft.com/office/drawing/2014/main" id="{8B74695A-108C-44E0-B34F-206F45FED2DB}"/>
              </a:ext>
            </a:extLst>
          </p:cNvPr>
          <p:cNvSpPr>
            <a:spLocks noGrp="1"/>
          </p:cNvSpPr>
          <p:nvPr>
            <p:ph idx="1"/>
          </p:nvPr>
        </p:nvSpPr>
        <p:spPr/>
        <p:txBody>
          <a:bodyPr vert="horz" lIns="91440" tIns="45720" rIns="91440" bIns="45720" rtlCol="0" anchor="t">
            <a:normAutofit/>
          </a:bodyPr>
          <a:lstStyle/>
          <a:p>
            <a:endParaRPr lang="en-US"/>
          </a:p>
          <a:p>
            <a:r>
              <a:rPr lang="en-US"/>
              <a:t>Reflect on what presuming competence means in designing instruction. Think about a time when you or someone you know has acted in a way that demonstrated low expectations for students. What would have been different if they, or you, had presumed competence in their student? </a:t>
            </a:r>
          </a:p>
        </p:txBody>
      </p:sp>
    </p:spTree>
    <p:extLst>
      <p:ext uri="{BB962C8B-B14F-4D97-AF65-F5344CB8AC3E}">
        <p14:creationId xmlns:p14="http://schemas.microsoft.com/office/powerpoint/2010/main" val="13911234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09A49-CD91-D8B8-661F-567A76B5F605}"/>
              </a:ext>
            </a:extLst>
          </p:cNvPr>
          <p:cNvSpPr>
            <a:spLocks noGrp="1"/>
          </p:cNvSpPr>
          <p:nvPr>
            <p:ph type="title" idx="4294967295"/>
          </p:nvPr>
        </p:nvSpPr>
        <p:spPr>
          <a:xfrm>
            <a:off x="357809" y="-781051"/>
            <a:ext cx="10515600" cy="781051"/>
          </a:xfrm>
        </p:spPr>
        <p:txBody>
          <a:bodyPr vert="horz" lIns="91440" tIns="45720" rIns="91440" bIns="45720" rtlCol="0" anchor="b">
            <a:normAutofit/>
          </a:bodyPr>
          <a:lstStyle/>
          <a:p>
            <a:r>
              <a:rPr lang="en-US" dirty="0"/>
              <a:t>Thank You!</a:t>
            </a:r>
          </a:p>
        </p:txBody>
      </p:sp>
      <p:sp>
        <p:nvSpPr>
          <p:cNvPr id="6" name="Text Placeholder 5">
            <a:extLst>
              <a:ext uri="{FF2B5EF4-FFF2-40B4-BE49-F238E27FC236}">
                <a16:creationId xmlns:a16="http://schemas.microsoft.com/office/drawing/2014/main" id="{19969FC0-6DB4-9104-B137-8E120317DBD5}"/>
              </a:ext>
            </a:extLst>
          </p:cNvPr>
          <p:cNvSpPr>
            <a:spLocks noGrp="1"/>
          </p:cNvSpPr>
          <p:nvPr>
            <p:ph type="body" sz="quarter" idx="10"/>
          </p:nvPr>
        </p:nvSpPr>
        <p:spPr/>
        <p:txBody>
          <a:bodyPr/>
          <a:lstStyle/>
          <a:p>
            <a:endParaRPr lang="en-US"/>
          </a:p>
        </p:txBody>
      </p:sp>
      <p:sp>
        <p:nvSpPr>
          <p:cNvPr id="5" name="Content Placeholder 4">
            <a:extLst>
              <a:ext uri="{FF2B5EF4-FFF2-40B4-BE49-F238E27FC236}">
                <a16:creationId xmlns:a16="http://schemas.microsoft.com/office/drawing/2014/main" id="{95668EB9-C875-FF1B-8075-AEEE89399A46}"/>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0965004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7C066D-9132-44E7-B15A-B24CE7E700DF}"/>
              </a:ext>
            </a:extLst>
          </p:cNvPr>
          <p:cNvSpPr>
            <a:spLocks noGrp="1"/>
          </p:cNvSpPr>
          <p:nvPr>
            <p:ph type="title"/>
          </p:nvPr>
        </p:nvSpPr>
        <p:spPr/>
        <p:txBody>
          <a:bodyPr/>
          <a:lstStyle/>
          <a:p>
            <a:r>
              <a:rPr lang="en-US"/>
              <a:t>Who Are Our Students?</a:t>
            </a:r>
          </a:p>
        </p:txBody>
      </p:sp>
      <p:sp>
        <p:nvSpPr>
          <p:cNvPr id="3" name="Content Placeholder 2">
            <a:extLst>
              <a:ext uri="{FF2B5EF4-FFF2-40B4-BE49-F238E27FC236}">
                <a16:creationId xmlns:a16="http://schemas.microsoft.com/office/drawing/2014/main" id="{8B74695A-108C-44E0-B34F-206F45FED2DB}"/>
              </a:ext>
            </a:extLst>
          </p:cNvPr>
          <p:cNvSpPr>
            <a:spLocks noGrp="1"/>
          </p:cNvSpPr>
          <p:nvPr>
            <p:ph idx="1"/>
          </p:nvPr>
        </p:nvSpPr>
        <p:spPr/>
        <p:txBody>
          <a:bodyPr vert="horz" lIns="91440" tIns="45720" rIns="91440" bIns="45720" rtlCol="0" anchor="t">
            <a:normAutofit/>
          </a:bodyPr>
          <a:lstStyle/>
          <a:p>
            <a:endParaRPr lang="en-US"/>
          </a:p>
          <a:p>
            <a:r>
              <a:rPr lang="en-US"/>
              <a:t>Have a disability or multiple disabilities that impact intellectual functioning and adaptive behavior</a:t>
            </a:r>
          </a:p>
          <a:p>
            <a:r>
              <a:rPr lang="en-US"/>
              <a:t>Are different from one another</a:t>
            </a:r>
          </a:p>
          <a:p>
            <a:r>
              <a:rPr lang="en-US"/>
              <a:t>Have the ability to gain conceptual knowledge, skills, and understandings through meaningful opportunities to learn</a:t>
            </a:r>
          </a:p>
          <a:p>
            <a:pPr marL="0" indent="0">
              <a:buNone/>
            </a:pPr>
            <a:endParaRPr lang="en-US"/>
          </a:p>
          <a:p>
            <a:endParaRPr lang="en-US"/>
          </a:p>
        </p:txBody>
      </p:sp>
      <p:sp>
        <p:nvSpPr>
          <p:cNvPr id="6" name="Content Placeholder 4">
            <a:extLst>
              <a:ext uri="{FF2B5EF4-FFF2-40B4-BE49-F238E27FC236}">
                <a16:creationId xmlns:a16="http://schemas.microsoft.com/office/drawing/2014/main" id="{5CCB1875-61C8-4EAD-A554-ABC520E6A0BF}"/>
              </a:ext>
              <a:ext uri="{C183D7F6-B498-43B3-948B-1728B52AA6E4}">
                <adec:decorative xmlns:adec="http://schemas.microsoft.com/office/drawing/2017/decorative" val="1"/>
              </a:ext>
            </a:extLst>
          </p:cNvPr>
          <p:cNvSpPr txBox="1">
            <a:spLocks/>
          </p:cNvSpPr>
          <p:nvPr/>
        </p:nvSpPr>
        <p:spPr>
          <a:xfrm>
            <a:off x="1412083" y="1398055"/>
            <a:ext cx="8256740" cy="421736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500" kern="1200" baseline="0">
                <a:solidFill>
                  <a:srgbClr val="112D5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baseline="0">
                <a:solidFill>
                  <a:srgbClr val="112D5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900" kern="1200" baseline="0">
                <a:solidFill>
                  <a:srgbClr val="112D5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baseline="0">
                <a:solidFill>
                  <a:srgbClr val="112D5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baseline="0">
                <a:solidFill>
                  <a:srgbClr val="112D5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p>
          <a:p>
            <a:pPr marL="0" indent="0">
              <a:buNone/>
            </a:pPr>
            <a:endParaRPr lang="en-US"/>
          </a:p>
        </p:txBody>
      </p:sp>
    </p:spTree>
    <p:extLst>
      <p:ext uri="{BB962C8B-B14F-4D97-AF65-F5344CB8AC3E}">
        <p14:creationId xmlns:p14="http://schemas.microsoft.com/office/powerpoint/2010/main" val="1851871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A8EA14-7029-2649-9F7C-D486FB6EB520}"/>
              </a:ext>
            </a:extLst>
          </p:cNvPr>
          <p:cNvSpPr>
            <a:spLocks noGrp="1"/>
          </p:cNvSpPr>
          <p:nvPr>
            <p:ph type="title"/>
          </p:nvPr>
        </p:nvSpPr>
        <p:spPr/>
        <p:txBody>
          <a:bodyPr/>
          <a:lstStyle/>
          <a:p>
            <a:r>
              <a:rPr lang="en-US"/>
              <a:t>Presuming Competence</a:t>
            </a:r>
          </a:p>
        </p:txBody>
      </p:sp>
    </p:spTree>
    <p:extLst>
      <p:ext uri="{BB962C8B-B14F-4D97-AF65-F5344CB8AC3E}">
        <p14:creationId xmlns:p14="http://schemas.microsoft.com/office/powerpoint/2010/main" val="32608868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7C066D-9132-44E7-B15A-B24CE7E700DF}"/>
              </a:ext>
            </a:extLst>
          </p:cNvPr>
          <p:cNvSpPr>
            <a:spLocks noGrp="1"/>
          </p:cNvSpPr>
          <p:nvPr>
            <p:ph type="title"/>
          </p:nvPr>
        </p:nvSpPr>
        <p:spPr/>
        <p:txBody>
          <a:bodyPr/>
          <a:lstStyle/>
          <a:p>
            <a:r>
              <a:rPr lang="en-US"/>
              <a:t>Least Dangerous Assumption (1)</a:t>
            </a:r>
          </a:p>
        </p:txBody>
      </p:sp>
      <p:sp>
        <p:nvSpPr>
          <p:cNvPr id="3" name="Content Placeholder 2">
            <a:extLst>
              <a:ext uri="{FF2B5EF4-FFF2-40B4-BE49-F238E27FC236}">
                <a16:creationId xmlns:a16="http://schemas.microsoft.com/office/drawing/2014/main" id="{8B74695A-108C-44E0-B34F-206F45FED2DB}"/>
              </a:ext>
            </a:extLst>
          </p:cNvPr>
          <p:cNvSpPr>
            <a:spLocks noGrp="1"/>
          </p:cNvSpPr>
          <p:nvPr>
            <p:ph idx="1"/>
          </p:nvPr>
        </p:nvSpPr>
        <p:spPr/>
        <p:txBody>
          <a:bodyPr vert="horz" lIns="91440" tIns="45720" rIns="91440" bIns="45720" rtlCol="0" anchor="t">
            <a:normAutofit/>
          </a:bodyPr>
          <a:lstStyle/>
          <a:p>
            <a:endParaRPr lang="en-US"/>
          </a:p>
          <a:p>
            <a:r>
              <a:rPr lang="en-US" b="1"/>
              <a:t>All</a:t>
            </a:r>
            <a:r>
              <a:rPr lang="en-US"/>
              <a:t> persons have a right to learn and show what they can do.</a:t>
            </a:r>
          </a:p>
          <a:p>
            <a:r>
              <a:rPr lang="en-US"/>
              <a:t>Education decisions should be based on assumptions that if incorrect, will have the least negative consequences (Donnellan, 1884).</a:t>
            </a:r>
          </a:p>
          <a:p>
            <a:r>
              <a:rPr lang="en-US"/>
              <a:t>Therefore, all students are capable of learning (Jorgensen, 2005).</a:t>
            </a:r>
          </a:p>
          <a:p>
            <a:endParaRPr lang="en-US"/>
          </a:p>
        </p:txBody>
      </p:sp>
      <p:sp>
        <p:nvSpPr>
          <p:cNvPr id="6" name="Content Placeholder 4">
            <a:extLst>
              <a:ext uri="{FF2B5EF4-FFF2-40B4-BE49-F238E27FC236}">
                <a16:creationId xmlns:a16="http://schemas.microsoft.com/office/drawing/2014/main" id="{5CCB1875-61C8-4EAD-A554-ABC520E6A0BF}"/>
              </a:ext>
              <a:ext uri="{C183D7F6-B498-43B3-948B-1728B52AA6E4}">
                <adec:decorative xmlns:adec="http://schemas.microsoft.com/office/drawing/2017/decorative" val="1"/>
              </a:ext>
            </a:extLst>
          </p:cNvPr>
          <p:cNvSpPr txBox="1">
            <a:spLocks/>
          </p:cNvSpPr>
          <p:nvPr/>
        </p:nvSpPr>
        <p:spPr>
          <a:xfrm>
            <a:off x="1412083" y="1398055"/>
            <a:ext cx="8256740" cy="421736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500" kern="1200" baseline="0">
                <a:solidFill>
                  <a:srgbClr val="112D5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baseline="0">
                <a:solidFill>
                  <a:srgbClr val="112D5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900" kern="1200" baseline="0">
                <a:solidFill>
                  <a:srgbClr val="112D5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baseline="0">
                <a:solidFill>
                  <a:srgbClr val="112D5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baseline="0">
                <a:solidFill>
                  <a:srgbClr val="112D5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p>
          <a:p>
            <a:endParaRPr lang="en-US"/>
          </a:p>
          <a:p>
            <a:endParaRPr lang="en-US"/>
          </a:p>
        </p:txBody>
      </p:sp>
    </p:spTree>
    <p:extLst>
      <p:ext uri="{BB962C8B-B14F-4D97-AF65-F5344CB8AC3E}">
        <p14:creationId xmlns:p14="http://schemas.microsoft.com/office/powerpoint/2010/main" val="5033296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7C066D-9132-44E7-B15A-B24CE7E700DF}"/>
              </a:ext>
            </a:extLst>
          </p:cNvPr>
          <p:cNvSpPr>
            <a:spLocks noGrp="1"/>
          </p:cNvSpPr>
          <p:nvPr>
            <p:ph type="title"/>
          </p:nvPr>
        </p:nvSpPr>
        <p:spPr/>
        <p:txBody>
          <a:bodyPr/>
          <a:lstStyle/>
          <a:p>
            <a:r>
              <a:rPr lang="en-US"/>
              <a:t>Least Dangerous Assumption (2)</a:t>
            </a:r>
          </a:p>
        </p:txBody>
      </p:sp>
      <p:sp>
        <p:nvSpPr>
          <p:cNvPr id="3" name="Content Placeholder 2">
            <a:extLst>
              <a:ext uri="{FF2B5EF4-FFF2-40B4-BE49-F238E27FC236}">
                <a16:creationId xmlns:a16="http://schemas.microsoft.com/office/drawing/2014/main" id="{8B74695A-108C-44E0-B34F-206F45FED2DB}"/>
              </a:ext>
            </a:extLst>
          </p:cNvPr>
          <p:cNvSpPr>
            <a:spLocks noGrp="1"/>
          </p:cNvSpPr>
          <p:nvPr>
            <p:ph idx="1"/>
          </p:nvPr>
        </p:nvSpPr>
        <p:spPr/>
        <p:txBody>
          <a:bodyPr vert="horz" lIns="91440" tIns="45720" rIns="91440" bIns="45720" rtlCol="0" anchor="t">
            <a:normAutofit/>
          </a:bodyPr>
          <a:lstStyle/>
          <a:p>
            <a:endParaRPr lang="en-US"/>
          </a:p>
          <a:p>
            <a:r>
              <a:rPr lang="en-US"/>
              <a:t>Least dangerous assumption for students with significant cognitive disabilities: assume students are competent and able to learn. </a:t>
            </a:r>
          </a:p>
          <a:p>
            <a:r>
              <a:rPr lang="en-US"/>
              <a:t>Supported by research (e.g., Biklen &amp; Burke, 2006)</a:t>
            </a:r>
          </a:p>
          <a:p>
            <a:r>
              <a:rPr lang="en-US"/>
              <a:t>Potential harms from not following the least dangerous assumption:</a:t>
            </a:r>
          </a:p>
          <a:p>
            <a:pPr lvl="1"/>
            <a:r>
              <a:rPr lang="en-US" sz="2300"/>
              <a:t>Fewer educational opportunities</a:t>
            </a:r>
          </a:p>
          <a:p>
            <a:pPr lvl="1"/>
            <a:r>
              <a:rPr lang="en-US" sz="2300"/>
              <a:t>Inferior instruction in academic content areas</a:t>
            </a:r>
          </a:p>
          <a:p>
            <a:pPr lvl="1"/>
            <a:r>
              <a:rPr lang="en-US" sz="2300"/>
              <a:t>Segregated education</a:t>
            </a:r>
          </a:p>
          <a:p>
            <a:pPr lvl="1"/>
            <a:r>
              <a:rPr lang="en-US" sz="2300"/>
              <a:t>Fewer choices as an adult</a:t>
            </a:r>
          </a:p>
          <a:p>
            <a:r>
              <a:rPr lang="en-US"/>
              <a:t>Presuming competence is applying the least dangerous assumption</a:t>
            </a:r>
          </a:p>
          <a:p>
            <a:pPr lvl="1"/>
            <a:endParaRPr lang="en-US"/>
          </a:p>
          <a:p>
            <a:endParaRPr lang="en-US"/>
          </a:p>
          <a:p>
            <a:endParaRPr lang="en-US"/>
          </a:p>
        </p:txBody>
      </p:sp>
      <p:sp>
        <p:nvSpPr>
          <p:cNvPr id="6" name="Content Placeholder 4">
            <a:extLst>
              <a:ext uri="{FF2B5EF4-FFF2-40B4-BE49-F238E27FC236}">
                <a16:creationId xmlns:a16="http://schemas.microsoft.com/office/drawing/2014/main" id="{5CCB1875-61C8-4EAD-A554-ABC520E6A0BF}"/>
              </a:ext>
              <a:ext uri="{C183D7F6-B498-43B3-948B-1728B52AA6E4}">
                <adec:decorative xmlns:adec="http://schemas.microsoft.com/office/drawing/2017/decorative" val="1"/>
              </a:ext>
            </a:extLst>
          </p:cNvPr>
          <p:cNvSpPr txBox="1">
            <a:spLocks/>
          </p:cNvSpPr>
          <p:nvPr/>
        </p:nvSpPr>
        <p:spPr>
          <a:xfrm>
            <a:off x="1412083" y="1398055"/>
            <a:ext cx="8256740" cy="421736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500" kern="1200" baseline="0">
                <a:solidFill>
                  <a:srgbClr val="112D5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baseline="0">
                <a:solidFill>
                  <a:srgbClr val="112D5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900" kern="1200" baseline="0">
                <a:solidFill>
                  <a:srgbClr val="112D5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baseline="0">
                <a:solidFill>
                  <a:srgbClr val="112D5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baseline="0">
                <a:solidFill>
                  <a:srgbClr val="112D5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p>
          <a:p>
            <a:endParaRPr lang="en-US"/>
          </a:p>
          <a:p>
            <a:endParaRPr lang="en-US"/>
          </a:p>
        </p:txBody>
      </p:sp>
    </p:spTree>
    <p:extLst>
      <p:ext uri="{BB962C8B-B14F-4D97-AF65-F5344CB8AC3E}">
        <p14:creationId xmlns:p14="http://schemas.microsoft.com/office/powerpoint/2010/main" val="15409158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7C066D-9132-44E7-B15A-B24CE7E700DF}"/>
              </a:ext>
            </a:extLst>
          </p:cNvPr>
          <p:cNvSpPr>
            <a:spLocks noGrp="1"/>
          </p:cNvSpPr>
          <p:nvPr>
            <p:ph type="title"/>
          </p:nvPr>
        </p:nvSpPr>
        <p:spPr/>
        <p:txBody>
          <a:bodyPr/>
          <a:lstStyle/>
          <a:p>
            <a:r>
              <a:rPr lang="en-US"/>
              <a:t>Talking About Presumed Competence (1)</a:t>
            </a:r>
          </a:p>
        </p:txBody>
      </p:sp>
      <p:sp>
        <p:nvSpPr>
          <p:cNvPr id="3" name="Content Placeholder 2">
            <a:extLst>
              <a:ext uri="{FF2B5EF4-FFF2-40B4-BE49-F238E27FC236}">
                <a16:creationId xmlns:a16="http://schemas.microsoft.com/office/drawing/2014/main" id="{8B74695A-108C-44E0-B34F-206F45FED2DB}"/>
              </a:ext>
            </a:extLst>
          </p:cNvPr>
          <p:cNvSpPr>
            <a:spLocks noGrp="1"/>
          </p:cNvSpPr>
          <p:nvPr>
            <p:ph idx="1"/>
          </p:nvPr>
        </p:nvSpPr>
        <p:spPr>
          <a:xfrm>
            <a:off x="1192695" y="1267239"/>
            <a:ext cx="4543087" cy="4487518"/>
          </a:xfrm>
        </p:spPr>
        <p:txBody>
          <a:bodyPr vert="horz" lIns="91440" tIns="45720" rIns="91440" bIns="45720" rtlCol="0" anchor="t">
            <a:normAutofit/>
          </a:bodyPr>
          <a:lstStyle/>
          <a:p>
            <a:endParaRPr lang="en-US"/>
          </a:p>
          <a:p>
            <a:r>
              <a:rPr lang="en-US"/>
              <a:t>“I’m planning a training on the least dangerous assumption of presuming competence.”</a:t>
            </a:r>
          </a:p>
          <a:p>
            <a:r>
              <a:rPr lang="en-US"/>
              <a:t>“What if teachers say kids can’t learn?”</a:t>
            </a:r>
          </a:p>
          <a:p>
            <a:r>
              <a:rPr lang="en-US"/>
              <a:t>“What if teachers think kids will get too frustrated?”</a:t>
            </a:r>
          </a:p>
          <a:p>
            <a:pPr lvl="1"/>
            <a:endParaRPr lang="en-US"/>
          </a:p>
          <a:p>
            <a:endParaRPr lang="en-US"/>
          </a:p>
          <a:p>
            <a:endParaRPr lang="en-US"/>
          </a:p>
        </p:txBody>
      </p:sp>
      <p:sp>
        <p:nvSpPr>
          <p:cNvPr id="6" name="Content Placeholder 4">
            <a:extLst>
              <a:ext uri="{FF2B5EF4-FFF2-40B4-BE49-F238E27FC236}">
                <a16:creationId xmlns:a16="http://schemas.microsoft.com/office/drawing/2014/main" id="{5CCB1875-61C8-4EAD-A554-ABC520E6A0BF}"/>
              </a:ext>
              <a:ext uri="{C183D7F6-B498-43B3-948B-1728B52AA6E4}">
                <adec:decorative xmlns:adec="http://schemas.microsoft.com/office/drawing/2017/decorative" val="1"/>
              </a:ext>
            </a:extLst>
          </p:cNvPr>
          <p:cNvSpPr txBox="1">
            <a:spLocks/>
          </p:cNvSpPr>
          <p:nvPr/>
        </p:nvSpPr>
        <p:spPr>
          <a:xfrm>
            <a:off x="1412083" y="1398055"/>
            <a:ext cx="8256740" cy="421736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500" kern="1200" baseline="0">
                <a:solidFill>
                  <a:srgbClr val="112D5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baseline="0">
                <a:solidFill>
                  <a:srgbClr val="112D5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900" kern="1200" baseline="0">
                <a:solidFill>
                  <a:srgbClr val="112D5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baseline="0">
                <a:solidFill>
                  <a:srgbClr val="112D5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baseline="0">
                <a:solidFill>
                  <a:srgbClr val="112D5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p>
          <a:p>
            <a:endParaRPr lang="en-US"/>
          </a:p>
          <a:p>
            <a:endParaRPr lang="en-US"/>
          </a:p>
        </p:txBody>
      </p:sp>
      <p:pic>
        <p:nvPicPr>
          <p:cNvPr id="5" name="Picture 4">
            <a:extLst>
              <a:ext uri="{FF2B5EF4-FFF2-40B4-BE49-F238E27FC236}">
                <a16:creationId xmlns:a16="http://schemas.microsoft.com/office/drawing/2014/main" id="{0AFDF399-8FF1-9AC6-C62A-588E44BD9CDF}"/>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431952" y="1629960"/>
            <a:ext cx="3236871" cy="3985463"/>
          </a:xfrm>
          <a:prstGeom prst="rect">
            <a:avLst/>
          </a:prstGeom>
          <a:ln w="3175">
            <a:solidFill>
              <a:schemeClr val="tx1"/>
            </a:solidFill>
          </a:ln>
        </p:spPr>
      </p:pic>
    </p:spTree>
    <p:extLst>
      <p:ext uri="{BB962C8B-B14F-4D97-AF65-F5344CB8AC3E}">
        <p14:creationId xmlns:p14="http://schemas.microsoft.com/office/powerpoint/2010/main" val="3505765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7C066D-9132-44E7-B15A-B24CE7E700DF}"/>
              </a:ext>
            </a:extLst>
          </p:cNvPr>
          <p:cNvSpPr>
            <a:spLocks noGrp="1"/>
          </p:cNvSpPr>
          <p:nvPr>
            <p:ph type="title"/>
          </p:nvPr>
        </p:nvSpPr>
        <p:spPr/>
        <p:txBody>
          <a:bodyPr/>
          <a:lstStyle/>
          <a:p>
            <a:r>
              <a:rPr lang="en-US"/>
              <a:t>Talking About Presumed Competence (2)</a:t>
            </a:r>
          </a:p>
        </p:txBody>
      </p:sp>
      <p:sp>
        <p:nvSpPr>
          <p:cNvPr id="3" name="Content Placeholder 2">
            <a:extLst>
              <a:ext uri="{FF2B5EF4-FFF2-40B4-BE49-F238E27FC236}">
                <a16:creationId xmlns:a16="http://schemas.microsoft.com/office/drawing/2014/main" id="{8B74695A-108C-44E0-B34F-206F45FED2DB}"/>
              </a:ext>
            </a:extLst>
          </p:cNvPr>
          <p:cNvSpPr>
            <a:spLocks noGrp="1"/>
          </p:cNvSpPr>
          <p:nvPr>
            <p:ph idx="1"/>
          </p:nvPr>
        </p:nvSpPr>
        <p:spPr>
          <a:xfrm>
            <a:off x="1192695" y="1267239"/>
            <a:ext cx="4543087" cy="4487518"/>
          </a:xfrm>
        </p:spPr>
        <p:txBody>
          <a:bodyPr vert="horz" lIns="91440" tIns="45720" rIns="91440" bIns="45720" rtlCol="0" anchor="t">
            <a:normAutofit/>
          </a:bodyPr>
          <a:lstStyle/>
          <a:p>
            <a:pPr marL="0" indent="0">
              <a:buNone/>
            </a:pPr>
            <a:endParaRPr lang="en-US"/>
          </a:p>
          <a:p>
            <a:pPr marL="0" indent="0">
              <a:buNone/>
            </a:pPr>
            <a:r>
              <a:rPr lang="en-US"/>
              <a:t>I can say:</a:t>
            </a:r>
          </a:p>
          <a:p>
            <a:r>
              <a:rPr lang="en-US"/>
              <a:t>“What supports do you need for your students to access content?”</a:t>
            </a:r>
          </a:p>
          <a:p>
            <a:pPr marL="0" indent="0">
              <a:buNone/>
            </a:pPr>
            <a:r>
              <a:rPr lang="en-US" b="1"/>
              <a:t>Or</a:t>
            </a:r>
            <a:endParaRPr lang="en-US"/>
          </a:p>
          <a:p>
            <a:r>
              <a:rPr lang="en-US"/>
              <a:t>“It’s really hard for your kids to learn, so start with lower grade levels.”</a:t>
            </a:r>
          </a:p>
          <a:p>
            <a:pPr lvl="1"/>
            <a:endParaRPr lang="en-US"/>
          </a:p>
          <a:p>
            <a:endParaRPr lang="en-US"/>
          </a:p>
          <a:p>
            <a:endParaRPr lang="en-US"/>
          </a:p>
        </p:txBody>
      </p:sp>
      <p:sp>
        <p:nvSpPr>
          <p:cNvPr id="6" name="Content Placeholder 4">
            <a:extLst>
              <a:ext uri="{FF2B5EF4-FFF2-40B4-BE49-F238E27FC236}">
                <a16:creationId xmlns:a16="http://schemas.microsoft.com/office/drawing/2014/main" id="{5CCB1875-61C8-4EAD-A554-ABC520E6A0BF}"/>
              </a:ext>
              <a:ext uri="{C183D7F6-B498-43B3-948B-1728B52AA6E4}">
                <adec:decorative xmlns:adec="http://schemas.microsoft.com/office/drawing/2017/decorative" val="1"/>
              </a:ext>
            </a:extLst>
          </p:cNvPr>
          <p:cNvSpPr txBox="1">
            <a:spLocks/>
          </p:cNvSpPr>
          <p:nvPr/>
        </p:nvSpPr>
        <p:spPr>
          <a:xfrm>
            <a:off x="1412083" y="1398055"/>
            <a:ext cx="8256740" cy="421736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500" kern="1200" baseline="0">
                <a:solidFill>
                  <a:srgbClr val="112D5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baseline="0">
                <a:solidFill>
                  <a:srgbClr val="112D5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900" kern="1200" baseline="0">
                <a:solidFill>
                  <a:srgbClr val="112D5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baseline="0">
                <a:solidFill>
                  <a:srgbClr val="112D5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baseline="0">
                <a:solidFill>
                  <a:srgbClr val="112D5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p>
          <a:p>
            <a:endParaRPr lang="en-US"/>
          </a:p>
          <a:p>
            <a:endParaRPr lang="en-US"/>
          </a:p>
        </p:txBody>
      </p:sp>
      <p:pic>
        <p:nvPicPr>
          <p:cNvPr id="5" name="Picture 4">
            <a:extLst>
              <a:ext uri="{FF2B5EF4-FFF2-40B4-BE49-F238E27FC236}">
                <a16:creationId xmlns:a16="http://schemas.microsoft.com/office/drawing/2014/main" id="{0AFDF399-8FF1-9AC6-C62A-588E44BD9CDF}"/>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431952" y="1629960"/>
            <a:ext cx="3236871" cy="3985463"/>
          </a:xfrm>
          <a:prstGeom prst="rect">
            <a:avLst/>
          </a:prstGeom>
          <a:ln w="3175">
            <a:solidFill>
              <a:schemeClr val="tx1"/>
            </a:solidFill>
          </a:ln>
        </p:spPr>
      </p:pic>
    </p:spTree>
    <p:extLst>
      <p:ext uri="{BB962C8B-B14F-4D97-AF65-F5344CB8AC3E}">
        <p14:creationId xmlns:p14="http://schemas.microsoft.com/office/powerpoint/2010/main" val="30318053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7C066D-9132-44E7-B15A-B24CE7E700DF}"/>
              </a:ext>
            </a:extLst>
          </p:cNvPr>
          <p:cNvSpPr>
            <a:spLocks noGrp="1"/>
          </p:cNvSpPr>
          <p:nvPr>
            <p:ph type="title"/>
          </p:nvPr>
        </p:nvSpPr>
        <p:spPr/>
        <p:txBody>
          <a:bodyPr/>
          <a:lstStyle/>
          <a:p>
            <a:r>
              <a:rPr lang="en-US"/>
              <a:t>Talking About Presumed Competence (3)</a:t>
            </a:r>
          </a:p>
        </p:txBody>
      </p:sp>
      <p:sp>
        <p:nvSpPr>
          <p:cNvPr id="3" name="Content Placeholder 2">
            <a:extLst>
              <a:ext uri="{FF2B5EF4-FFF2-40B4-BE49-F238E27FC236}">
                <a16:creationId xmlns:a16="http://schemas.microsoft.com/office/drawing/2014/main" id="{8B74695A-108C-44E0-B34F-206F45FED2DB}"/>
              </a:ext>
            </a:extLst>
          </p:cNvPr>
          <p:cNvSpPr>
            <a:spLocks noGrp="1"/>
          </p:cNvSpPr>
          <p:nvPr>
            <p:ph idx="1"/>
          </p:nvPr>
        </p:nvSpPr>
        <p:spPr>
          <a:xfrm>
            <a:off x="5989056" y="1398055"/>
            <a:ext cx="4543087" cy="4487518"/>
          </a:xfrm>
        </p:spPr>
        <p:txBody>
          <a:bodyPr vert="horz" lIns="91440" tIns="45720" rIns="91440" bIns="45720" rtlCol="0" anchor="t">
            <a:normAutofit/>
          </a:bodyPr>
          <a:lstStyle/>
          <a:p>
            <a:r>
              <a:rPr lang="en-US"/>
              <a:t>“First start with the belief that all students can learn.”</a:t>
            </a:r>
          </a:p>
          <a:p>
            <a:r>
              <a:rPr lang="en-US"/>
              <a:t>“Then think about available supports for kids.”</a:t>
            </a:r>
          </a:p>
          <a:p>
            <a:r>
              <a:rPr lang="en-US"/>
              <a:t>“Students should be working on grade-aligned expectations, even if they are less complex.”</a:t>
            </a:r>
          </a:p>
          <a:p>
            <a:pPr lvl="1"/>
            <a:endParaRPr lang="en-US"/>
          </a:p>
          <a:p>
            <a:endParaRPr lang="en-US"/>
          </a:p>
          <a:p>
            <a:endParaRPr lang="en-US"/>
          </a:p>
        </p:txBody>
      </p:sp>
      <p:sp>
        <p:nvSpPr>
          <p:cNvPr id="6" name="Content Placeholder 4">
            <a:extLst>
              <a:ext uri="{FF2B5EF4-FFF2-40B4-BE49-F238E27FC236}">
                <a16:creationId xmlns:a16="http://schemas.microsoft.com/office/drawing/2014/main" id="{5CCB1875-61C8-4EAD-A554-ABC520E6A0BF}"/>
              </a:ext>
              <a:ext uri="{C183D7F6-B498-43B3-948B-1728B52AA6E4}">
                <adec:decorative xmlns:adec="http://schemas.microsoft.com/office/drawing/2017/decorative" val="1"/>
              </a:ext>
            </a:extLst>
          </p:cNvPr>
          <p:cNvSpPr txBox="1">
            <a:spLocks/>
          </p:cNvSpPr>
          <p:nvPr/>
        </p:nvSpPr>
        <p:spPr>
          <a:xfrm>
            <a:off x="1412083" y="1398055"/>
            <a:ext cx="8256740" cy="421736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500" kern="1200" baseline="0">
                <a:solidFill>
                  <a:srgbClr val="112D5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baseline="0">
                <a:solidFill>
                  <a:srgbClr val="112D5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900" kern="1200" baseline="0">
                <a:solidFill>
                  <a:srgbClr val="112D5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baseline="0">
                <a:solidFill>
                  <a:srgbClr val="112D5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baseline="0">
                <a:solidFill>
                  <a:srgbClr val="112D5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p>
          <a:p>
            <a:endParaRPr lang="en-US"/>
          </a:p>
          <a:p>
            <a:endParaRPr lang="en-US"/>
          </a:p>
        </p:txBody>
      </p:sp>
      <p:pic>
        <p:nvPicPr>
          <p:cNvPr id="7" name="Picture 6">
            <a:extLst>
              <a:ext uri="{FF2B5EF4-FFF2-40B4-BE49-F238E27FC236}">
                <a16:creationId xmlns:a16="http://schemas.microsoft.com/office/drawing/2014/main" id="{F868BA76-B521-748D-1FFD-3B2253CEF247}"/>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784466" y="1356166"/>
            <a:ext cx="3635431" cy="4145667"/>
          </a:xfrm>
          <a:prstGeom prst="rect">
            <a:avLst/>
          </a:prstGeom>
          <a:ln w="3175">
            <a:solidFill>
              <a:schemeClr val="tx1"/>
            </a:solidFill>
          </a:ln>
        </p:spPr>
      </p:pic>
    </p:spTree>
    <p:extLst>
      <p:ext uri="{BB962C8B-B14F-4D97-AF65-F5344CB8AC3E}">
        <p14:creationId xmlns:p14="http://schemas.microsoft.com/office/powerpoint/2010/main" val="3047248963"/>
      </p:ext>
    </p:extLst>
  </p:cSld>
  <p:clrMapOvr>
    <a:masterClrMapping/>
  </p:clrMapOvr>
</p:sld>
</file>

<file path=ppt/theme/theme1.xml><?xml version="1.0" encoding="utf-8"?>
<a:theme xmlns:a="http://schemas.openxmlformats.org/drawingml/2006/main" name="Office Theme">
  <a:themeElements>
    <a:clrScheme name="SETTT">
      <a:dk1>
        <a:srgbClr val="112C50"/>
      </a:dk1>
      <a:lt1>
        <a:srgbClr val="FFFFFF"/>
      </a:lt1>
      <a:dk2>
        <a:srgbClr val="000000"/>
      </a:dk2>
      <a:lt2>
        <a:srgbClr val="E7E6E6"/>
      </a:lt2>
      <a:accent1>
        <a:srgbClr val="066A98"/>
      </a:accent1>
      <a:accent2>
        <a:srgbClr val="C9472C"/>
      </a:accent2>
      <a:accent3>
        <a:srgbClr val="71BED1"/>
      </a:accent3>
      <a:accent4>
        <a:srgbClr val="C0C0C0"/>
      </a:accent4>
      <a:accent5>
        <a:srgbClr val="929292"/>
      </a:accent5>
      <a:accent6>
        <a:srgbClr val="5E5E5E"/>
      </a:accent6>
      <a:hlink>
        <a:srgbClr val="066A98"/>
      </a:hlink>
      <a:folHlink>
        <a:srgbClr val="066A98"/>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43ABC84FEECDB458881F03447A1FB40" ma:contentTypeVersion="20" ma:contentTypeDescription="Create a new document." ma:contentTypeScope="" ma:versionID="58daf27ec04488589ed5ea7ba7b262e9">
  <xsd:schema xmlns:xsd="http://www.w3.org/2001/XMLSchema" xmlns:xs="http://www.w3.org/2001/XMLSchema" xmlns:p="http://schemas.microsoft.com/office/2006/metadata/properties" xmlns:ns2="d701e379-a146-40d8-b5c1-67ac17a04361" xmlns:ns3="c5bd5ac6-11d9-4d11-b0af-ac07bebcd407" targetNamespace="http://schemas.microsoft.com/office/2006/metadata/properties" ma:root="true" ma:fieldsID="f5bed52f094ce6f3ae7edb0bb4a14b42" ns2:_="" ns3:_="">
    <xsd:import namespace="d701e379-a146-40d8-b5c1-67ac17a04361"/>
    <xsd:import namespace="c5bd5ac6-11d9-4d11-b0af-ac07bebcd40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Notes" minOccurs="0"/>
                <xsd:element ref="ns2:MediaLengthInSeconds" minOccurs="0"/>
                <xsd:element ref="ns2:Notes0"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701e379-a146-40d8-b5c1-67ac17a0436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Notes" ma:index="19" nillable="true" ma:displayName="Status" ma:format="Dropdown" ma:internalName="Notes">
      <xsd:simpleType>
        <xsd:restriction base="dms:Choice">
          <xsd:enumeration value="Draft"/>
          <xsd:enumeration value="Completed"/>
          <xsd:enumeration value="Choice 3"/>
        </xsd:restriction>
      </xsd:simpleType>
    </xsd:element>
    <xsd:element name="MediaLengthInSeconds" ma:index="20" nillable="true" ma:displayName="Length (seconds)" ma:internalName="MediaLengthInSeconds" ma:readOnly="true">
      <xsd:simpleType>
        <xsd:restriction base="dms:Unknown"/>
      </xsd:simpleType>
    </xsd:element>
    <xsd:element name="Notes0" ma:index="21" nillable="true" ma:displayName="Notes" ma:format="Dropdown" ma:internalName="Notes0">
      <xsd:simpleType>
        <xsd:restriction base="dms:Note">
          <xsd:maxLength value="255"/>
        </xsd:restrictio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5c2c5899-478d-4689-af14-80570c5f1cc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5bd5ac6-11d9-4d11-b0af-ac07bebcd407"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d87c6834-0cdc-4603-a8c2-3dae310476cd}" ma:internalName="TaxCatchAll" ma:showField="CatchAllData" ma:web="c5bd5ac6-11d9-4d11-b0af-ac07bebcd40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Notes xmlns="d701e379-a146-40d8-b5c1-67ac17a04361" xsi:nil="true"/>
    <Notes0 xmlns="d701e379-a146-40d8-b5c1-67ac17a04361" xsi:nil="true"/>
    <lcf76f155ced4ddcb4097134ff3c332f xmlns="d701e379-a146-40d8-b5c1-67ac17a04361">
      <Terms xmlns="http://schemas.microsoft.com/office/infopath/2007/PartnerControls"/>
    </lcf76f155ced4ddcb4097134ff3c332f>
    <TaxCatchAll xmlns="c5bd5ac6-11d9-4d11-b0af-ac07bebcd407" xsi:nil="true"/>
    <SharedWithUsers xmlns="c5bd5ac6-11d9-4d11-b0af-ac07bebcd407">
      <UserInfo>
        <DisplayName>Reida, Grace Anne</DisplayName>
        <AccountId>25</AccountId>
        <AccountType/>
      </UserInfo>
      <UserInfo>
        <DisplayName>Kedzie, Julie</DisplayName>
        <AccountId>1097</AccountId>
        <AccountType/>
      </UserInfo>
      <UserInfo>
        <DisplayName>Telljohn, Rachel Elisabeth</DisplayName>
        <AccountId>776</AccountId>
        <AccountType/>
      </UserInfo>
      <UserInfo>
        <DisplayName>Lohrenz, Whitney L</DisplayName>
        <AccountId>26</AccountId>
        <AccountType/>
      </UserInfo>
    </SharedWithUsers>
  </documentManagement>
</p:properties>
</file>

<file path=customXml/itemProps1.xml><?xml version="1.0" encoding="utf-8"?>
<ds:datastoreItem xmlns:ds="http://schemas.openxmlformats.org/officeDocument/2006/customXml" ds:itemID="{AF11D811-FEC1-44BA-9E75-176C1A04B74A}">
  <ds:schemaRefs>
    <ds:schemaRef ds:uri="c5bd5ac6-11d9-4d11-b0af-ac07bebcd407"/>
    <ds:schemaRef ds:uri="d701e379-a146-40d8-b5c1-67ac17a0436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DE135083-564C-4EB1-A272-136EFD89EF5B}">
  <ds:schemaRefs>
    <ds:schemaRef ds:uri="http://schemas.microsoft.com/sharepoint/v3/contenttype/forms"/>
  </ds:schemaRefs>
</ds:datastoreItem>
</file>

<file path=customXml/itemProps3.xml><?xml version="1.0" encoding="utf-8"?>
<ds:datastoreItem xmlns:ds="http://schemas.openxmlformats.org/officeDocument/2006/customXml" ds:itemID="{13E926A4-FA20-4BD7-A826-60199225FB49}">
  <ds:schemaRefs>
    <ds:schemaRef ds:uri="http://schemas.microsoft.com/office/infopath/2007/PartnerControls"/>
    <ds:schemaRef ds:uri="http://schemas.microsoft.com/office/2006/documentManagement/types"/>
    <ds:schemaRef ds:uri="http://www.w3.org/XML/1998/namespace"/>
    <ds:schemaRef ds:uri="http://schemas.microsoft.com/office/2006/metadata/properties"/>
    <ds:schemaRef ds:uri="c5bd5ac6-11d9-4d11-b0af-ac07bebcd407"/>
    <ds:schemaRef ds:uri="http://purl.org/dc/terms/"/>
    <ds:schemaRef ds:uri="http://purl.org/dc/elements/1.1/"/>
    <ds:schemaRef ds:uri="http://purl.org/dc/dcmitype/"/>
    <ds:schemaRef ds:uri="http://schemas.openxmlformats.org/package/2006/metadata/core-properties"/>
    <ds:schemaRef ds:uri="d701e379-a146-40d8-b5c1-67ac17a04361"/>
  </ds:schemaRefs>
</ds:datastoreItem>
</file>

<file path=docProps/app.xml><?xml version="1.0" encoding="utf-8"?>
<Properties xmlns="http://schemas.openxmlformats.org/officeDocument/2006/extended-properties" xmlns:vt="http://schemas.openxmlformats.org/officeDocument/2006/docPropsVTypes">
  <TotalTime>4</TotalTime>
  <Words>3245</Words>
  <Application>Microsoft Office PowerPoint</Application>
  <PresentationFormat>Widescreen</PresentationFormat>
  <Paragraphs>240</Paragraphs>
  <Slides>27</Slides>
  <Notes>27</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SETTT for Success  Presuming Competence</vt:lpstr>
      <vt:lpstr>Objectives</vt:lpstr>
      <vt:lpstr>Who Are Our Students?</vt:lpstr>
      <vt:lpstr>Presuming Competence</vt:lpstr>
      <vt:lpstr>Least Dangerous Assumption (1)</vt:lpstr>
      <vt:lpstr>Least Dangerous Assumption (2)</vt:lpstr>
      <vt:lpstr>Talking About Presumed Competence (1)</vt:lpstr>
      <vt:lpstr>Talking About Presumed Competence (2)</vt:lpstr>
      <vt:lpstr>Talking About Presumed Competence (3)</vt:lpstr>
      <vt:lpstr>Why is Presuming Competence Important?</vt:lpstr>
      <vt:lpstr>Presuming Competence as a Daily Habit</vt:lpstr>
      <vt:lpstr>Activity</vt:lpstr>
      <vt:lpstr>Instructional Strategies</vt:lpstr>
      <vt:lpstr>Characteristics of Presuming Competence</vt:lpstr>
      <vt:lpstr>Teaching Academic Content </vt:lpstr>
      <vt:lpstr>Learning Challenging Content</vt:lpstr>
      <vt:lpstr>Eliminate Barriers to Learning</vt:lpstr>
      <vt:lpstr>How Does a Student’s Day Change? (1)</vt:lpstr>
      <vt:lpstr>How Does a Student’s Day Change? (2)</vt:lpstr>
      <vt:lpstr>Talking to Teachers About Lesson Planning (1)</vt:lpstr>
      <vt:lpstr>Talking to Teachers About Lesson Planning (2)</vt:lpstr>
      <vt:lpstr>Talking to Teachers About Lesson Planning (3)</vt:lpstr>
      <vt:lpstr>Reflection</vt:lpstr>
      <vt:lpstr>Planning Instruction With the Least Dangerous Assumption</vt:lpstr>
      <vt:lpstr>Read and Reflect</vt:lpstr>
      <vt:lpstr>Activity (2)</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Henry Lindeman</dc:creator>
  <cp:lastModifiedBy>Rule, Martin C</cp:lastModifiedBy>
  <cp:revision>2</cp:revision>
  <dcterms:created xsi:type="dcterms:W3CDTF">2021-02-15T16:10:02Z</dcterms:created>
  <dcterms:modified xsi:type="dcterms:W3CDTF">2024-09-18T18:00:47Z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0x010100443ABC84FEECDB458881F03447A1FB40</vt:lpwstr>
  </property>
  <property fmtid="{D5CDD505-2E9C-101B-9397-08002B2CF9AE}" pid="3" name="MediaServiceImageTags">
    <vt:lpwstr/>
  </property>
</Properties>
</file>