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65" r:id="rId4"/>
    <p:sldMasterId id="2147483896" r:id="rId5"/>
  </p:sldMasterIdLst>
  <p:notesMasterIdLst>
    <p:notesMasterId r:id="rId43"/>
  </p:notesMasterIdLst>
  <p:handoutMasterIdLst>
    <p:handoutMasterId r:id="rId44"/>
  </p:handoutMasterIdLst>
  <p:sldIdLst>
    <p:sldId id="277" r:id="rId6"/>
    <p:sldId id="279" r:id="rId7"/>
    <p:sldId id="284" r:id="rId8"/>
    <p:sldId id="280" r:id="rId9"/>
    <p:sldId id="283" r:id="rId10"/>
    <p:sldId id="286" r:id="rId11"/>
    <p:sldId id="285" r:id="rId12"/>
    <p:sldId id="287" r:id="rId13"/>
    <p:sldId id="315" r:id="rId14"/>
    <p:sldId id="316" r:id="rId15"/>
    <p:sldId id="317" r:id="rId16"/>
    <p:sldId id="318" r:id="rId17"/>
    <p:sldId id="319" r:id="rId18"/>
    <p:sldId id="292" r:id="rId19"/>
    <p:sldId id="281" r:id="rId20"/>
    <p:sldId id="293" r:id="rId21"/>
    <p:sldId id="294" r:id="rId22"/>
    <p:sldId id="262"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76" r:id="rId42"/>
  </p:sldIdLst>
  <p:sldSz cx="12192000" cy="6858000"/>
  <p:notesSz cx="6858000" cy="9144000"/>
  <p:embeddedFontLst>
    <p:embeddedFont>
      <p:font typeface="Franklin Gothic Book" panose="020B0503020102020204" pitchFamily="34" charset="0"/>
      <p:regular r:id="rId45"/>
      <p:italic r:id="rId46"/>
    </p:embeddedFont>
    <p:embeddedFont>
      <p:font typeface="Franklin Gothic Medium" panose="020B0603020102020204" pitchFamily="34" charset="0"/>
      <p:regular r:id="rId47"/>
      <p:italic r:id="rId48"/>
    </p:embeddedFont>
    <p:embeddedFont>
      <p:font typeface="Lato" panose="020F0502020204030203" pitchFamily="34" charset="0"/>
      <p:regular r:id="rId49"/>
      <p:bold r:id="rId50"/>
      <p:italic r:id="rId51"/>
      <p:boldItalic r:id="rId52"/>
    </p:embeddedFont>
    <p:embeddedFont>
      <p:font typeface="Merriweather" panose="00000500000000000000" pitchFamily="2"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E1214-1485-05CA-85B9-E642B4A0D9C1}" name="Reida, Grace Anne" initials="GR" userId="S::g165r091@home.ku.edu::75159113-725b-47e3-a64a-7b26afe717ac" providerId="AD"/>
  <p188:author id="{3B90C442-8923-A331-EB17-1C2EA7CA6361}" name="Levine, Kaela Kona" initials="LK" userId="S::k335l539@home.ku.edu::95a94e56-1df9-4360-9f30-174a529dcbc2" providerId="AD"/>
  <p188:author id="{DD540E6C-21C7-B55F-F1AB-4CBDCFF3EA42}" name="Ruhter, Lindsay Christine" initials="RC" userId="S::l542r074@home.ku.edu::37f2c9ff-b33e-4130-bd72-c98bee18d0df" providerId="AD"/>
  <p188:author id="{D5C93571-40C2-53C0-BF54-D98569439D77}" name="Clepper, Eliott" initials="EC" userId="S::m292c944@home.ku.edu::6b80cf81-eb99-4672-a272-80b0bf2d0145" providerId="AD"/>
  <p188:author id="{32D112A0-394F-1EE2-D128-33DA946B4453}" name="Rule, Martin C" initials="" userId="S::m643r448@home.ku.edu::ced33c88-ef2e-472c-9b83-f0467ca4b41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12E51"/>
    <a:srgbClr val="046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26EE2-1B9A-4110-AECC-D48C63E879D2}" v="24" dt="2024-05-29T18:19:22.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587" autoAdjust="0"/>
    <p:restoredTop sz="93997" autoAdjust="0"/>
  </p:normalViewPr>
  <p:slideViewPr>
    <p:cSldViewPr snapToGrid="0">
      <p:cViewPr varScale="1">
        <p:scale>
          <a:sx n="64" d="100"/>
          <a:sy n="64" d="100"/>
        </p:scale>
        <p:origin x="480" y="62"/>
      </p:cViewPr>
      <p:guideLst/>
    </p:cSldViewPr>
  </p:slideViewPr>
  <p:outlineViewPr>
    <p:cViewPr>
      <p:scale>
        <a:sx n="33" d="100"/>
        <a:sy n="33" d="100"/>
      </p:scale>
      <p:origin x="0" y="-29621"/>
    </p:cViewPr>
  </p:outlineViewPr>
  <p:notesTextViewPr>
    <p:cViewPr>
      <p:scale>
        <a:sx n="1" d="1"/>
        <a:sy n="1" d="1"/>
      </p:scale>
      <p:origin x="0" y="0"/>
    </p:cViewPr>
  </p:notesTextViewPr>
  <p:notesViewPr>
    <p:cSldViewPr snapToGrid="0">
      <p:cViewPr>
        <p:scale>
          <a:sx n="1" d="2"/>
          <a:sy n="1" d="2"/>
        </p:scale>
        <p:origin x="239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hter, Lindsay Christine" userId="S::l542r074@home.ku.edu::37f2c9ff-b33e-4130-bd72-c98bee18d0df" providerId="AD" clId="Web-{244E1DFF-3678-55D1-4836-0EE3D10109AE}"/>
    <pc:docChg chg="delSld modSld sldOrd">
      <pc:chgData name="Ruhter, Lindsay Christine" userId="S::l542r074@home.ku.edu::37f2c9ff-b33e-4130-bd72-c98bee18d0df" providerId="AD" clId="Web-{244E1DFF-3678-55D1-4836-0EE3D10109AE}" dt="2024-04-01T16:46:06.415" v="20"/>
      <pc:docMkLst>
        <pc:docMk/>
      </pc:docMkLst>
      <pc:sldChg chg="ord">
        <pc:chgData name="Ruhter, Lindsay Christine" userId="S::l542r074@home.ku.edu::37f2c9ff-b33e-4130-bd72-c98bee18d0df" providerId="AD" clId="Web-{244E1DFF-3678-55D1-4836-0EE3D10109AE}" dt="2024-04-01T16:40:38" v="1"/>
        <pc:sldMkLst>
          <pc:docMk/>
          <pc:sldMk cId="0" sldId="279"/>
        </pc:sldMkLst>
      </pc:sldChg>
      <pc:sldChg chg="del">
        <pc:chgData name="Ruhter, Lindsay Christine" userId="S::l542r074@home.ku.edu::37f2c9ff-b33e-4130-bd72-c98bee18d0df" providerId="AD" clId="Web-{244E1DFF-3678-55D1-4836-0EE3D10109AE}" dt="2024-04-01T16:40:11.906" v="0"/>
        <pc:sldMkLst>
          <pc:docMk/>
          <pc:sldMk cId="1421718465" sldId="282"/>
        </pc:sldMkLst>
      </pc:sldChg>
      <pc:sldChg chg="addSp modSp">
        <pc:chgData name="Ruhter, Lindsay Christine" userId="S::l542r074@home.ku.edu::37f2c9ff-b33e-4130-bd72-c98bee18d0df" providerId="AD" clId="Web-{244E1DFF-3678-55D1-4836-0EE3D10109AE}" dt="2024-04-01T16:43:39.818" v="18" actId="1076"/>
        <pc:sldMkLst>
          <pc:docMk/>
          <pc:sldMk cId="819429193" sldId="285"/>
        </pc:sldMkLst>
        <pc:picChg chg="add mod">
          <ac:chgData name="Ruhter, Lindsay Christine" userId="S::l542r074@home.ku.edu::37f2c9ff-b33e-4130-bd72-c98bee18d0df" providerId="AD" clId="Web-{244E1DFF-3678-55D1-4836-0EE3D10109AE}" dt="2024-04-01T16:43:39.818" v="18" actId="1076"/>
          <ac:picMkLst>
            <pc:docMk/>
            <pc:sldMk cId="819429193" sldId="285"/>
            <ac:picMk id="2" creationId="{495CA9F9-0E1F-773A-3BF2-762860FE9D8C}"/>
          </ac:picMkLst>
        </pc:picChg>
      </pc:sldChg>
      <pc:sldChg chg="modSp">
        <pc:chgData name="Ruhter, Lindsay Christine" userId="S::l542r074@home.ku.edu::37f2c9ff-b33e-4130-bd72-c98bee18d0df" providerId="AD" clId="Web-{244E1DFF-3678-55D1-4836-0EE3D10109AE}" dt="2024-04-01T16:42:14.503" v="15" actId="20577"/>
        <pc:sldMkLst>
          <pc:docMk/>
          <pc:sldMk cId="1128827744" sldId="286"/>
        </pc:sldMkLst>
        <pc:spChg chg="mod">
          <ac:chgData name="Ruhter, Lindsay Christine" userId="S::l542r074@home.ku.edu::37f2c9ff-b33e-4130-bd72-c98bee18d0df" providerId="AD" clId="Web-{244E1DFF-3678-55D1-4836-0EE3D10109AE}" dt="2024-04-01T16:42:14.503" v="15" actId="20577"/>
          <ac:spMkLst>
            <pc:docMk/>
            <pc:sldMk cId="1128827744" sldId="286"/>
            <ac:spMk id="87" creationId="{00000000-0000-0000-0000-000000000000}"/>
          </ac:spMkLst>
        </pc:spChg>
      </pc:sldChg>
      <pc:sldChg chg="modNotes">
        <pc:chgData name="Ruhter, Lindsay Christine" userId="S::l542r074@home.ku.edu::37f2c9ff-b33e-4130-bd72-c98bee18d0df" providerId="AD" clId="Web-{244E1DFF-3678-55D1-4836-0EE3D10109AE}" dt="2024-04-01T16:46:06.415" v="20"/>
        <pc:sldMkLst>
          <pc:docMk/>
          <pc:sldMk cId="2720856430" sldId="287"/>
        </pc:sldMkLst>
      </pc:sldChg>
    </pc:docChg>
  </pc:docChgLst>
  <pc:docChgLst>
    <pc:chgData name="Bohnstedt, Chelsea" userId="S::c326b738@home.ku.edu::d9ab80c5-d458-4c13-913a-c731caf7c575" providerId="AD" clId="Web-{510BA361-8F98-E1A6-3954-A759737C8AA9}"/>
    <pc:docChg chg="modSld">
      <pc:chgData name="Bohnstedt, Chelsea" userId="S::c326b738@home.ku.edu::d9ab80c5-d458-4c13-913a-c731caf7c575" providerId="AD" clId="Web-{510BA361-8F98-E1A6-3954-A759737C8AA9}" dt="2024-03-29T14:03:32.572" v="4" actId="20577"/>
      <pc:docMkLst>
        <pc:docMk/>
      </pc:docMkLst>
      <pc:sldChg chg="modNotes">
        <pc:chgData name="Bohnstedt, Chelsea" userId="S::c326b738@home.ku.edu::d9ab80c5-d458-4c13-913a-c731caf7c575" providerId="AD" clId="Web-{510BA361-8F98-E1A6-3954-A759737C8AA9}" dt="2024-03-29T14:03:29.462" v="3"/>
        <pc:sldMkLst>
          <pc:docMk/>
          <pc:sldMk cId="1499812304" sldId="261"/>
        </pc:sldMkLst>
      </pc:sldChg>
      <pc:sldChg chg="modSp">
        <pc:chgData name="Bohnstedt, Chelsea" userId="S::c326b738@home.ku.edu::d9ab80c5-d458-4c13-913a-c731caf7c575" providerId="AD" clId="Web-{510BA361-8F98-E1A6-3954-A759737C8AA9}" dt="2024-03-29T14:03:32.572" v="4" actId="20577"/>
        <pc:sldMkLst>
          <pc:docMk/>
          <pc:sldMk cId="1421718465" sldId="282"/>
        </pc:sldMkLst>
        <pc:spChg chg="mod">
          <ac:chgData name="Bohnstedt, Chelsea" userId="S::c326b738@home.ku.edu::d9ab80c5-d458-4c13-913a-c731caf7c575" providerId="AD" clId="Web-{510BA361-8F98-E1A6-3954-A759737C8AA9}" dt="2024-03-29T14:03:32.572" v="4" actId="20577"/>
          <ac:spMkLst>
            <pc:docMk/>
            <pc:sldMk cId="1421718465" sldId="282"/>
            <ac:spMk id="88" creationId="{00000000-0000-0000-0000-000000000000}"/>
          </ac:spMkLst>
        </pc:spChg>
      </pc:sldChg>
    </pc:docChg>
  </pc:docChgLst>
  <pc:docChgLst>
    <pc:chgData name="Lohrenz, Whitney L" userId="cef99bc4-7566-4431-9e03-096f71b891ee" providerId="ADAL" clId="{55773BFD-D5FF-4674-985C-BA75B740B25F}"/>
    <pc:docChg chg="undo redo custSel modSld addMainMaster delMainMaster modMainMaster">
      <pc:chgData name="Lohrenz, Whitney L" userId="cef99bc4-7566-4431-9e03-096f71b891ee" providerId="ADAL" clId="{55773BFD-D5FF-4674-985C-BA75B740B25F}" dt="2024-04-26T19:55:18.391" v="634" actId="20577"/>
      <pc:docMkLst>
        <pc:docMk/>
      </pc:docMkLst>
      <pc:sldChg chg="delSp modSp mod modClrScheme chgLayout modNotesTx">
        <pc:chgData name="Lohrenz, Whitney L" userId="cef99bc4-7566-4431-9e03-096f71b891ee" providerId="ADAL" clId="{55773BFD-D5FF-4674-985C-BA75B740B25F}" dt="2024-04-26T19:39:30.876" v="317" actId="20577"/>
        <pc:sldMkLst>
          <pc:docMk/>
          <pc:sldMk cId="0" sldId="262"/>
        </pc:sldMkLst>
        <pc:spChg chg="mod ord">
          <ac:chgData name="Lohrenz, Whitney L" userId="cef99bc4-7566-4431-9e03-096f71b891ee" providerId="ADAL" clId="{55773BFD-D5FF-4674-985C-BA75B740B25F}" dt="2024-04-26T19:38:59.398" v="311" actId="1076"/>
          <ac:spMkLst>
            <pc:docMk/>
            <pc:sldMk cId="0" sldId="262"/>
            <ac:spMk id="93" creationId="{00000000-0000-0000-0000-000000000000}"/>
          </ac:spMkLst>
        </pc:spChg>
        <pc:spChg chg="mod ord">
          <ac:chgData name="Lohrenz, Whitney L" userId="cef99bc4-7566-4431-9e03-096f71b891ee" providerId="ADAL" clId="{55773BFD-D5FF-4674-985C-BA75B740B25F}" dt="2024-04-26T19:24:00.292" v="127" actId="700"/>
          <ac:spMkLst>
            <pc:docMk/>
            <pc:sldMk cId="0" sldId="262"/>
            <ac:spMk id="94" creationId="{00000000-0000-0000-0000-000000000000}"/>
          </ac:spMkLst>
        </pc:spChg>
        <pc:spChg chg="del">
          <ac:chgData name="Lohrenz, Whitney L" userId="cef99bc4-7566-4431-9e03-096f71b891ee" providerId="ADAL" clId="{55773BFD-D5FF-4674-985C-BA75B740B25F}" dt="2024-04-26T18:59:32.734" v="35" actId="700"/>
          <ac:spMkLst>
            <pc:docMk/>
            <pc:sldMk cId="0" sldId="262"/>
            <ac:spMk id="95" creationId="{00000000-0000-0000-0000-000000000000}"/>
          </ac:spMkLst>
        </pc:spChg>
      </pc:sldChg>
      <pc:sldChg chg="addSp delSp modSp mod modClrScheme chgLayout">
        <pc:chgData name="Lohrenz, Whitney L" userId="cef99bc4-7566-4431-9e03-096f71b891ee" providerId="ADAL" clId="{55773BFD-D5FF-4674-985C-BA75B740B25F}" dt="2024-04-26T19:09:08.099" v="73" actId="478"/>
        <pc:sldMkLst>
          <pc:docMk/>
          <pc:sldMk cId="3096500445" sldId="276"/>
        </pc:sldMkLst>
        <pc:spChg chg="del mod ord">
          <ac:chgData name="Lohrenz, Whitney L" userId="cef99bc4-7566-4431-9e03-096f71b891ee" providerId="ADAL" clId="{55773BFD-D5FF-4674-985C-BA75B740B25F}" dt="2024-04-26T19:08:54.276" v="70" actId="700"/>
          <ac:spMkLst>
            <pc:docMk/>
            <pc:sldMk cId="3096500445" sldId="276"/>
            <ac:spMk id="2" creationId="{16959777-19FC-E14F-9DAD-1189A2D5047A}"/>
          </ac:spMkLst>
        </pc:spChg>
        <pc:spChg chg="del mod ord">
          <ac:chgData name="Lohrenz, Whitney L" userId="cef99bc4-7566-4431-9e03-096f71b891ee" providerId="ADAL" clId="{55773BFD-D5FF-4674-985C-BA75B740B25F}" dt="2024-04-26T19:08:54.276" v="70" actId="700"/>
          <ac:spMkLst>
            <pc:docMk/>
            <pc:sldMk cId="3096500445" sldId="276"/>
            <ac:spMk id="3" creationId="{7B2F2453-ABE0-4D4B-8C3A-757796907E60}"/>
          </ac:spMkLst>
        </pc:spChg>
        <pc:spChg chg="del mod">
          <ac:chgData name="Lohrenz, Whitney L" userId="cef99bc4-7566-4431-9e03-096f71b891ee" providerId="ADAL" clId="{55773BFD-D5FF-4674-985C-BA75B740B25F}" dt="2024-04-26T19:09:08.099" v="73" actId="478"/>
          <ac:spMkLst>
            <pc:docMk/>
            <pc:sldMk cId="3096500445" sldId="276"/>
            <ac:spMk id="4" creationId="{470300F7-C069-4A89-86B7-C9D52E651705}"/>
          </ac:spMkLst>
        </pc:spChg>
        <pc:spChg chg="add mod ord">
          <ac:chgData name="Lohrenz, Whitney L" userId="cef99bc4-7566-4431-9e03-096f71b891ee" providerId="ADAL" clId="{55773BFD-D5FF-4674-985C-BA75B740B25F}" dt="2024-04-26T19:08:54.276" v="70" actId="700"/>
          <ac:spMkLst>
            <pc:docMk/>
            <pc:sldMk cId="3096500445" sldId="276"/>
            <ac:spMk id="5" creationId="{95668EB9-C875-FF1B-8075-AEEE89399A46}"/>
          </ac:spMkLst>
        </pc:spChg>
        <pc:spChg chg="add mod ord">
          <ac:chgData name="Lohrenz, Whitney L" userId="cef99bc4-7566-4431-9e03-096f71b891ee" providerId="ADAL" clId="{55773BFD-D5FF-4674-985C-BA75B740B25F}" dt="2024-04-26T19:08:54.276" v="70" actId="700"/>
          <ac:spMkLst>
            <pc:docMk/>
            <pc:sldMk cId="3096500445" sldId="276"/>
            <ac:spMk id="6" creationId="{19969FC0-6DB4-9104-B137-8E120317DBD5}"/>
          </ac:spMkLst>
        </pc:spChg>
      </pc:sldChg>
      <pc:sldChg chg="addSp delSp modSp mod modClrScheme chgLayout">
        <pc:chgData name="Lohrenz, Whitney L" userId="cef99bc4-7566-4431-9e03-096f71b891ee" providerId="ADAL" clId="{55773BFD-D5FF-4674-985C-BA75B740B25F}" dt="2024-04-26T13:27:31.122" v="3" actId="27636"/>
        <pc:sldMkLst>
          <pc:docMk/>
          <pc:sldMk cId="4045283095" sldId="277"/>
        </pc:sldMkLst>
        <pc:spChg chg="mod ord">
          <ac:chgData name="Lohrenz, Whitney L" userId="cef99bc4-7566-4431-9e03-096f71b891ee" providerId="ADAL" clId="{55773BFD-D5FF-4674-985C-BA75B740B25F}" dt="2024-04-26T13:27:31.105" v="2" actId="700"/>
          <ac:spMkLst>
            <pc:docMk/>
            <pc:sldMk cId="4045283095" sldId="277"/>
            <ac:spMk id="2" creationId="{BDF99C66-2DCD-144A-9F3B-7F86C4F661ED}"/>
          </ac:spMkLst>
        </pc:spChg>
        <pc:spChg chg="del mod ord">
          <ac:chgData name="Lohrenz, Whitney L" userId="cef99bc4-7566-4431-9e03-096f71b891ee" providerId="ADAL" clId="{55773BFD-D5FF-4674-985C-BA75B740B25F}" dt="2024-04-26T13:27:16.896" v="0" actId="700"/>
          <ac:spMkLst>
            <pc:docMk/>
            <pc:sldMk cId="4045283095" sldId="277"/>
            <ac:spMk id="3" creationId="{6B10A5E1-6029-5144-91F4-CB15630C93A4}"/>
          </ac:spMkLst>
        </pc:spChg>
        <pc:spChg chg="del mod ord">
          <ac:chgData name="Lohrenz, Whitney L" userId="cef99bc4-7566-4431-9e03-096f71b891ee" providerId="ADAL" clId="{55773BFD-D5FF-4674-985C-BA75B740B25F}" dt="2024-04-26T13:27:16.896" v="0" actId="700"/>
          <ac:spMkLst>
            <pc:docMk/>
            <pc:sldMk cId="4045283095" sldId="277"/>
            <ac:spMk id="4" creationId="{3652717C-6475-CD4F-A8B0-CDB318DC3A36}"/>
          </ac:spMkLst>
        </pc:spChg>
        <pc:spChg chg="del mod ord">
          <ac:chgData name="Lohrenz, Whitney L" userId="cef99bc4-7566-4431-9e03-096f71b891ee" providerId="ADAL" clId="{55773BFD-D5FF-4674-985C-BA75B740B25F}" dt="2024-04-26T13:27:16.896" v="0" actId="700"/>
          <ac:spMkLst>
            <pc:docMk/>
            <pc:sldMk cId="4045283095" sldId="277"/>
            <ac:spMk id="5" creationId="{EA12174A-4EE0-7748-8DA2-DC015933E03C}"/>
          </ac:spMkLst>
        </pc:spChg>
        <pc:spChg chg="add del mod ord">
          <ac:chgData name="Lohrenz, Whitney L" userId="cef99bc4-7566-4431-9e03-096f71b891ee" providerId="ADAL" clId="{55773BFD-D5FF-4674-985C-BA75B740B25F}" dt="2024-04-26T13:27:31.105" v="2" actId="700"/>
          <ac:spMkLst>
            <pc:docMk/>
            <pc:sldMk cId="4045283095" sldId="277"/>
            <ac:spMk id="6" creationId="{8AE1FCC5-6D08-A526-31B4-9A0AEB314288}"/>
          </ac:spMkLst>
        </pc:spChg>
        <pc:spChg chg="add del mod ord">
          <ac:chgData name="Lohrenz, Whitney L" userId="cef99bc4-7566-4431-9e03-096f71b891ee" providerId="ADAL" clId="{55773BFD-D5FF-4674-985C-BA75B740B25F}" dt="2024-04-26T13:27:31.105" v="2" actId="700"/>
          <ac:spMkLst>
            <pc:docMk/>
            <pc:sldMk cId="4045283095" sldId="277"/>
            <ac:spMk id="7" creationId="{2AB45BF0-577A-B58B-4905-E0646F242615}"/>
          </ac:spMkLst>
        </pc:spChg>
        <pc:spChg chg="add del mod ord">
          <ac:chgData name="Lohrenz, Whitney L" userId="cef99bc4-7566-4431-9e03-096f71b891ee" providerId="ADAL" clId="{55773BFD-D5FF-4674-985C-BA75B740B25F}" dt="2024-04-26T13:27:31.105" v="2" actId="700"/>
          <ac:spMkLst>
            <pc:docMk/>
            <pc:sldMk cId="4045283095" sldId="277"/>
            <ac:spMk id="8" creationId="{ADA66F57-9944-1245-1D3B-3816301D4B66}"/>
          </ac:spMkLst>
        </pc:spChg>
        <pc:spChg chg="add mod ord">
          <ac:chgData name="Lohrenz, Whitney L" userId="cef99bc4-7566-4431-9e03-096f71b891ee" providerId="ADAL" clId="{55773BFD-D5FF-4674-985C-BA75B740B25F}" dt="2024-04-26T13:27:31.105" v="2" actId="700"/>
          <ac:spMkLst>
            <pc:docMk/>
            <pc:sldMk cId="4045283095" sldId="277"/>
            <ac:spMk id="9" creationId="{3BBEEF0F-0CB0-915B-FAAB-FDD95CAADE6C}"/>
          </ac:spMkLst>
        </pc:spChg>
        <pc:spChg chg="add mod ord">
          <ac:chgData name="Lohrenz, Whitney L" userId="cef99bc4-7566-4431-9e03-096f71b891ee" providerId="ADAL" clId="{55773BFD-D5FF-4674-985C-BA75B740B25F}" dt="2024-04-26T13:27:31.105" v="2" actId="700"/>
          <ac:spMkLst>
            <pc:docMk/>
            <pc:sldMk cId="4045283095" sldId="277"/>
            <ac:spMk id="10" creationId="{B7F99EFB-FBAD-AD53-A589-35586732FF94}"/>
          </ac:spMkLst>
        </pc:spChg>
        <pc:spChg chg="add mod ord">
          <ac:chgData name="Lohrenz, Whitney L" userId="cef99bc4-7566-4431-9e03-096f71b891ee" providerId="ADAL" clId="{55773BFD-D5FF-4674-985C-BA75B740B25F}" dt="2024-04-26T13:27:31.122" v="3" actId="27636"/>
          <ac:spMkLst>
            <pc:docMk/>
            <pc:sldMk cId="4045283095" sldId="277"/>
            <ac:spMk id="11" creationId="{798B9C42-3DDA-FEBB-5E80-270D16A2D22E}"/>
          </ac:spMkLst>
        </pc:spChg>
      </pc:sldChg>
      <pc:sldChg chg="modSp mod modClrScheme chgLayout">
        <pc:chgData name="Lohrenz, Whitney L" userId="cef99bc4-7566-4431-9e03-096f71b891ee" providerId="ADAL" clId="{55773BFD-D5FF-4674-985C-BA75B740B25F}" dt="2024-04-26T19:31:38.559" v="205" actId="20577"/>
        <pc:sldMkLst>
          <pc:docMk/>
          <pc:sldMk cId="0" sldId="279"/>
        </pc:sldMkLst>
        <pc:spChg chg="mod ord">
          <ac:chgData name="Lohrenz, Whitney L" userId="cef99bc4-7566-4431-9e03-096f71b891ee" providerId="ADAL" clId="{55773BFD-D5FF-4674-985C-BA75B740B25F}" dt="2024-04-26T19:27:09.086" v="148" actId="1076"/>
          <ac:spMkLst>
            <pc:docMk/>
            <pc:sldMk cId="0" sldId="279"/>
            <ac:spMk id="87" creationId="{00000000-0000-0000-0000-000000000000}"/>
          </ac:spMkLst>
        </pc:spChg>
        <pc:spChg chg="mod ord">
          <ac:chgData name="Lohrenz, Whitney L" userId="cef99bc4-7566-4431-9e03-096f71b891ee" providerId="ADAL" clId="{55773BFD-D5FF-4674-985C-BA75B740B25F}" dt="2024-04-26T19:31:38.559" v="205" actId="20577"/>
          <ac:spMkLst>
            <pc:docMk/>
            <pc:sldMk cId="0" sldId="279"/>
            <ac:spMk id="88" creationId="{00000000-0000-0000-0000-000000000000}"/>
          </ac:spMkLst>
        </pc:spChg>
      </pc:sldChg>
      <pc:sldChg chg="modSp mod modClrScheme chgLayout">
        <pc:chgData name="Lohrenz, Whitney L" userId="cef99bc4-7566-4431-9e03-096f71b891ee" providerId="ADAL" clId="{55773BFD-D5FF-4674-985C-BA75B740B25F}" dt="2024-04-26T19:26:51.691" v="147" actId="700"/>
        <pc:sldMkLst>
          <pc:docMk/>
          <pc:sldMk cId="3251632674" sldId="280"/>
        </pc:sldMkLst>
        <pc:spChg chg="mod ord">
          <ac:chgData name="Lohrenz, Whitney L" userId="cef99bc4-7566-4431-9e03-096f71b891ee" providerId="ADAL" clId="{55773BFD-D5FF-4674-985C-BA75B740B25F}" dt="2024-04-26T19:26:51.691" v="147" actId="700"/>
          <ac:spMkLst>
            <pc:docMk/>
            <pc:sldMk cId="3251632674" sldId="280"/>
            <ac:spMk id="2" creationId="{58E83F94-550C-D545-BEB6-18D9BB8F9117}"/>
          </ac:spMkLst>
        </pc:spChg>
      </pc:sldChg>
      <pc:sldChg chg="addSp delSp modSp mod modClrScheme chgLayout">
        <pc:chgData name="Lohrenz, Whitney L" userId="cef99bc4-7566-4431-9e03-096f71b891ee" providerId="ADAL" clId="{55773BFD-D5FF-4674-985C-BA75B740B25F}" dt="2024-04-26T18:59:14.918" v="32" actId="700"/>
        <pc:sldMkLst>
          <pc:docMk/>
          <pc:sldMk cId="3818195298" sldId="281"/>
        </pc:sldMkLst>
        <pc:spChg chg="mod ord">
          <ac:chgData name="Lohrenz, Whitney L" userId="cef99bc4-7566-4431-9e03-096f71b891ee" providerId="ADAL" clId="{55773BFD-D5FF-4674-985C-BA75B740B25F}" dt="2024-04-26T18:59:14.918" v="32" actId="700"/>
          <ac:spMkLst>
            <pc:docMk/>
            <pc:sldMk cId="3818195298" sldId="281"/>
            <ac:spMk id="2" creationId="{58E83F94-550C-D545-BEB6-18D9BB8F9117}"/>
          </ac:spMkLst>
        </pc:spChg>
        <pc:spChg chg="add del mod ord">
          <ac:chgData name="Lohrenz, Whitney L" userId="cef99bc4-7566-4431-9e03-096f71b891ee" providerId="ADAL" clId="{55773BFD-D5FF-4674-985C-BA75B740B25F}" dt="2024-04-26T18:59:03.372" v="27" actId="700"/>
          <ac:spMkLst>
            <pc:docMk/>
            <pc:sldMk cId="3818195298" sldId="281"/>
            <ac:spMk id="3" creationId="{05D53544-B5E9-BD9E-F05A-1ECAE2F5DD77}"/>
          </ac:spMkLst>
        </pc:spChg>
      </pc:sldChg>
      <pc:sldChg chg="modSp mod modClrScheme chgLayout">
        <pc:chgData name="Lohrenz, Whitney L" userId="cef99bc4-7566-4431-9e03-096f71b891ee" providerId="ADAL" clId="{55773BFD-D5FF-4674-985C-BA75B740B25F}" dt="2024-04-26T19:32:04.110" v="221" actId="20577"/>
        <pc:sldMkLst>
          <pc:docMk/>
          <pc:sldMk cId="3329782759" sldId="283"/>
        </pc:sldMkLst>
        <pc:spChg chg="mod ord">
          <ac:chgData name="Lohrenz, Whitney L" userId="cef99bc4-7566-4431-9e03-096f71b891ee" providerId="ADAL" clId="{55773BFD-D5FF-4674-985C-BA75B740B25F}" dt="2024-04-26T19:27:21.446" v="150" actId="1076"/>
          <ac:spMkLst>
            <pc:docMk/>
            <pc:sldMk cId="3329782759" sldId="283"/>
            <ac:spMk id="87" creationId="{00000000-0000-0000-0000-000000000000}"/>
          </ac:spMkLst>
        </pc:spChg>
        <pc:spChg chg="mod ord">
          <ac:chgData name="Lohrenz, Whitney L" userId="cef99bc4-7566-4431-9e03-096f71b891ee" providerId="ADAL" clId="{55773BFD-D5FF-4674-985C-BA75B740B25F}" dt="2024-04-26T19:32:04.110" v="221" actId="20577"/>
          <ac:spMkLst>
            <pc:docMk/>
            <pc:sldMk cId="3329782759" sldId="283"/>
            <ac:spMk id="88" creationId="{00000000-0000-0000-0000-000000000000}"/>
          </ac:spMkLst>
        </pc:spChg>
      </pc:sldChg>
      <pc:sldChg chg="modSp mod modClrScheme chgLayout">
        <pc:chgData name="Lohrenz, Whitney L" userId="cef99bc4-7566-4431-9e03-096f71b891ee" providerId="ADAL" clId="{55773BFD-D5FF-4674-985C-BA75B740B25F}" dt="2024-04-26T19:31:47.713" v="212" actId="20577"/>
        <pc:sldMkLst>
          <pc:docMk/>
          <pc:sldMk cId="726117240" sldId="284"/>
        </pc:sldMkLst>
        <pc:spChg chg="mod ord">
          <ac:chgData name="Lohrenz, Whitney L" userId="cef99bc4-7566-4431-9e03-096f71b891ee" providerId="ADAL" clId="{55773BFD-D5FF-4674-985C-BA75B740B25F}" dt="2024-04-26T19:27:13.606" v="149" actId="1076"/>
          <ac:spMkLst>
            <pc:docMk/>
            <pc:sldMk cId="726117240" sldId="284"/>
            <ac:spMk id="87" creationId="{00000000-0000-0000-0000-000000000000}"/>
          </ac:spMkLst>
        </pc:spChg>
        <pc:spChg chg="mod ord">
          <ac:chgData name="Lohrenz, Whitney L" userId="cef99bc4-7566-4431-9e03-096f71b891ee" providerId="ADAL" clId="{55773BFD-D5FF-4674-985C-BA75B740B25F}" dt="2024-04-26T19:31:47.713" v="212" actId="20577"/>
          <ac:spMkLst>
            <pc:docMk/>
            <pc:sldMk cId="726117240" sldId="284"/>
            <ac:spMk id="88" creationId="{00000000-0000-0000-0000-000000000000}"/>
          </ac:spMkLst>
        </pc:spChg>
      </pc:sldChg>
      <pc:sldChg chg="modSp mod modClrScheme chgLayout">
        <pc:chgData name="Lohrenz, Whitney L" userId="cef99bc4-7566-4431-9e03-096f71b891ee" providerId="ADAL" clId="{55773BFD-D5FF-4674-985C-BA75B740B25F}" dt="2024-04-26T19:32:21.155" v="233" actId="20577"/>
        <pc:sldMkLst>
          <pc:docMk/>
          <pc:sldMk cId="819429193" sldId="285"/>
        </pc:sldMkLst>
        <pc:spChg chg="mod ord">
          <ac:chgData name="Lohrenz, Whitney L" userId="cef99bc4-7566-4431-9e03-096f71b891ee" providerId="ADAL" clId="{55773BFD-D5FF-4674-985C-BA75B740B25F}" dt="2024-04-26T19:27:48.947" v="155" actId="1076"/>
          <ac:spMkLst>
            <pc:docMk/>
            <pc:sldMk cId="819429193" sldId="285"/>
            <ac:spMk id="87" creationId="{00000000-0000-0000-0000-000000000000}"/>
          </ac:spMkLst>
        </pc:spChg>
        <pc:spChg chg="mod ord">
          <ac:chgData name="Lohrenz, Whitney L" userId="cef99bc4-7566-4431-9e03-096f71b891ee" providerId="ADAL" clId="{55773BFD-D5FF-4674-985C-BA75B740B25F}" dt="2024-04-26T19:32:21.155" v="233" actId="20577"/>
          <ac:spMkLst>
            <pc:docMk/>
            <pc:sldMk cId="819429193" sldId="285"/>
            <ac:spMk id="88" creationId="{00000000-0000-0000-0000-000000000000}"/>
          </ac:spMkLst>
        </pc:spChg>
        <pc:picChg chg="mod">
          <ac:chgData name="Lohrenz, Whitney L" userId="cef99bc4-7566-4431-9e03-096f71b891ee" providerId="ADAL" clId="{55773BFD-D5FF-4674-985C-BA75B740B25F}" dt="2024-04-26T19:27:56.351" v="156" actId="1076"/>
          <ac:picMkLst>
            <pc:docMk/>
            <pc:sldMk cId="819429193" sldId="285"/>
            <ac:picMk id="2" creationId="{495CA9F9-0E1F-773A-3BF2-762860FE9D8C}"/>
          </ac:picMkLst>
        </pc:picChg>
      </pc:sldChg>
      <pc:sldChg chg="modSp mod modClrScheme chgLayout modNotesTx">
        <pc:chgData name="Lohrenz, Whitney L" userId="cef99bc4-7566-4431-9e03-096f71b891ee" providerId="ADAL" clId="{55773BFD-D5FF-4674-985C-BA75B740B25F}" dt="2024-04-26T19:32:14.052" v="229" actId="20577"/>
        <pc:sldMkLst>
          <pc:docMk/>
          <pc:sldMk cId="1128827744" sldId="286"/>
        </pc:sldMkLst>
        <pc:spChg chg="mod ord">
          <ac:chgData name="Lohrenz, Whitney L" userId="cef99bc4-7566-4431-9e03-096f71b891ee" providerId="ADAL" clId="{55773BFD-D5FF-4674-985C-BA75B740B25F}" dt="2024-04-26T19:27:36.940" v="153" actId="1076"/>
          <ac:spMkLst>
            <pc:docMk/>
            <pc:sldMk cId="1128827744" sldId="286"/>
            <ac:spMk id="87" creationId="{00000000-0000-0000-0000-000000000000}"/>
          </ac:spMkLst>
        </pc:spChg>
        <pc:spChg chg="mod ord">
          <ac:chgData name="Lohrenz, Whitney L" userId="cef99bc4-7566-4431-9e03-096f71b891ee" providerId="ADAL" clId="{55773BFD-D5FF-4674-985C-BA75B740B25F}" dt="2024-04-26T19:32:14.052" v="229" actId="20577"/>
          <ac:spMkLst>
            <pc:docMk/>
            <pc:sldMk cId="1128827744" sldId="286"/>
            <ac:spMk id="88" creationId="{00000000-0000-0000-0000-000000000000}"/>
          </ac:spMkLst>
        </pc:spChg>
      </pc:sldChg>
      <pc:sldChg chg="modSp mod modClrScheme chgLayout">
        <pc:chgData name="Lohrenz, Whitney L" userId="cef99bc4-7566-4431-9e03-096f71b891ee" providerId="ADAL" clId="{55773BFD-D5FF-4674-985C-BA75B740B25F}" dt="2024-04-26T19:32:34.862" v="240" actId="20577"/>
        <pc:sldMkLst>
          <pc:docMk/>
          <pc:sldMk cId="2720856430" sldId="287"/>
        </pc:sldMkLst>
        <pc:spChg chg="mod ord">
          <ac:chgData name="Lohrenz, Whitney L" userId="cef99bc4-7566-4431-9e03-096f71b891ee" providerId="ADAL" clId="{55773BFD-D5FF-4674-985C-BA75B740B25F}" dt="2024-04-26T19:28:05.027" v="157" actId="1076"/>
          <ac:spMkLst>
            <pc:docMk/>
            <pc:sldMk cId="2720856430" sldId="287"/>
            <ac:spMk id="87" creationId="{00000000-0000-0000-0000-000000000000}"/>
          </ac:spMkLst>
        </pc:spChg>
        <pc:spChg chg="mod ord">
          <ac:chgData name="Lohrenz, Whitney L" userId="cef99bc4-7566-4431-9e03-096f71b891ee" providerId="ADAL" clId="{55773BFD-D5FF-4674-985C-BA75B740B25F}" dt="2024-04-26T19:32:34.862" v="240" actId="20577"/>
          <ac:spMkLst>
            <pc:docMk/>
            <pc:sldMk cId="2720856430" sldId="287"/>
            <ac:spMk id="88" creationId="{00000000-0000-0000-0000-000000000000}"/>
          </ac:spMkLst>
        </pc:spChg>
      </pc:sldChg>
      <pc:sldChg chg="modSp mod modClrScheme chgLayout modNotesTx">
        <pc:chgData name="Lohrenz, Whitney L" userId="cef99bc4-7566-4431-9e03-096f71b891ee" providerId="ADAL" clId="{55773BFD-D5FF-4674-985C-BA75B740B25F}" dt="2024-04-26T19:36:24.437" v="279" actId="20577"/>
        <pc:sldMkLst>
          <pc:docMk/>
          <pc:sldMk cId="1852584935" sldId="292"/>
        </pc:sldMkLst>
        <pc:spChg chg="mod ord">
          <ac:chgData name="Lohrenz, Whitney L" userId="cef99bc4-7566-4431-9e03-096f71b891ee" providerId="ADAL" clId="{55773BFD-D5FF-4674-985C-BA75B740B25F}" dt="2024-04-26T19:35:31.738" v="262" actId="1076"/>
          <ac:spMkLst>
            <pc:docMk/>
            <pc:sldMk cId="1852584935" sldId="292"/>
            <ac:spMk id="87" creationId="{00000000-0000-0000-0000-000000000000}"/>
          </ac:spMkLst>
        </pc:spChg>
        <pc:spChg chg="mod ord">
          <ac:chgData name="Lohrenz, Whitney L" userId="cef99bc4-7566-4431-9e03-096f71b891ee" providerId="ADAL" clId="{55773BFD-D5FF-4674-985C-BA75B740B25F}" dt="2024-04-26T19:23:45.091" v="124" actId="700"/>
          <ac:spMkLst>
            <pc:docMk/>
            <pc:sldMk cId="1852584935" sldId="292"/>
            <ac:spMk id="88" creationId="{00000000-0000-0000-0000-000000000000}"/>
          </ac:spMkLst>
        </pc:spChg>
      </pc:sldChg>
      <pc:sldChg chg="modSp mod modClrScheme chgLayout modNotesTx">
        <pc:chgData name="Lohrenz, Whitney L" userId="cef99bc4-7566-4431-9e03-096f71b891ee" providerId="ADAL" clId="{55773BFD-D5FF-4674-985C-BA75B740B25F}" dt="2024-04-26T19:37:39.870" v="302" actId="20577"/>
        <pc:sldMkLst>
          <pc:docMk/>
          <pc:sldMk cId="444973248" sldId="293"/>
        </pc:sldMkLst>
        <pc:spChg chg="mod ord">
          <ac:chgData name="Lohrenz, Whitney L" userId="cef99bc4-7566-4431-9e03-096f71b891ee" providerId="ADAL" clId="{55773BFD-D5FF-4674-985C-BA75B740B25F}" dt="2024-04-26T19:36:45.904" v="281" actId="1076"/>
          <ac:spMkLst>
            <pc:docMk/>
            <pc:sldMk cId="444973248" sldId="293"/>
            <ac:spMk id="87" creationId="{00000000-0000-0000-0000-000000000000}"/>
          </ac:spMkLst>
        </pc:spChg>
        <pc:spChg chg="mod ord">
          <ac:chgData name="Lohrenz, Whitney L" userId="cef99bc4-7566-4431-9e03-096f71b891ee" providerId="ADAL" clId="{55773BFD-D5FF-4674-985C-BA75B740B25F}" dt="2024-04-26T19:36:49.630" v="282" actId="14100"/>
          <ac:spMkLst>
            <pc:docMk/>
            <pc:sldMk cId="444973248" sldId="293"/>
            <ac:spMk id="88" creationId="{00000000-0000-0000-0000-000000000000}"/>
          </ac:spMkLst>
        </pc:spChg>
      </pc:sldChg>
      <pc:sldChg chg="modSp mod modClrScheme chgLayout modNotesTx">
        <pc:chgData name="Lohrenz, Whitney L" userId="cef99bc4-7566-4431-9e03-096f71b891ee" providerId="ADAL" clId="{55773BFD-D5FF-4674-985C-BA75B740B25F}" dt="2024-04-26T19:38:32.703" v="310" actId="20577"/>
        <pc:sldMkLst>
          <pc:docMk/>
          <pc:sldMk cId="4144237346" sldId="294"/>
        </pc:sldMkLst>
        <pc:spChg chg="mod ord">
          <ac:chgData name="Lohrenz, Whitney L" userId="cef99bc4-7566-4431-9e03-096f71b891ee" providerId="ADAL" clId="{55773BFD-D5FF-4674-985C-BA75B740B25F}" dt="2024-04-26T19:38:10.556" v="303" actId="1076"/>
          <ac:spMkLst>
            <pc:docMk/>
            <pc:sldMk cId="4144237346" sldId="294"/>
            <ac:spMk id="87" creationId="{00000000-0000-0000-0000-000000000000}"/>
          </ac:spMkLst>
        </pc:spChg>
        <pc:spChg chg="mod ord">
          <ac:chgData name="Lohrenz, Whitney L" userId="cef99bc4-7566-4431-9e03-096f71b891ee" providerId="ADAL" clId="{55773BFD-D5FF-4674-985C-BA75B740B25F}" dt="2024-04-26T19:38:16.976" v="304" actId="20577"/>
          <ac:spMkLst>
            <pc:docMk/>
            <pc:sldMk cId="4144237346" sldId="294"/>
            <ac:spMk id="88" creationId="{00000000-0000-0000-0000-000000000000}"/>
          </ac:spMkLst>
        </pc:spChg>
      </pc:sldChg>
      <pc:sldChg chg="modSp mod modClrScheme chgLayout modNotesTx">
        <pc:chgData name="Lohrenz, Whitney L" userId="cef99bc4-7566-4431-9e03-096f71b891ee" providerId="ADAL" clId="{55773BFD-D5FF-4674-985C-BA75B740B25F}" dt="2024-04-26T19:40:09.321" v="327" actId="20577"/>
        <pc:sldMkLst>
          <pc:docMk/>
          <pc:sldMk cId="1769279539" sldId="297"/>
        </pc:sldMkLst>
        <pc:spChg chg="mod ord">
          <ac:chgData name="Lohrenz, Whitney L" userId="cef99bc4-7566-4431-9e03-096f71b891ee" providerId="ADAL" clId="{55773BFD-D5FF-4674-985C-BA75B740B25F}" dt="2024-04-26T19:39:44.207" v="318" actId="1076"/>
          <ac:spMkLst>
            <pc:docMk/>
            <pc:sldMk cId="1769279539" sldId="297"/>
            <ac:spMk id="87" creationId="{00000000-0000-0000-0000-000000000000}"/>
          </ac:spMkLst>
        </pc:spChg>
        <pc:spChg chg="mod ord">
          <ac:chgData name="Lohrenz, Whitney L" userId="cef99bc4-7566-4431-9e03-096f71b891ee" providerId="ADAL" clId="{55773BFD-D5FF-4674-985C-BA75B740B25F}" dt="2024-04-26T19:39:48.660" v="319" actId="20577"/>
          <ac:spMkLst>
            <pc:docMk/>
            <pc:sldMk cId="1769279539" sldId="297"/>
            <ac:spMk id="88" creationId="{00000000-0000-0000-0000-000000000000}"/>
          </ac:spMkLst>
        </pc:spChg>
      </pc:sldChg>
      <pc:sldChg chg="modSp mod modClrScheme chgLayout modNotesTx">
        <pc:chgData name="Lohrenz, Whitney L" userId="cef99bc4-7566-4431-9e03-096f71b891ee" providerId="ADAL" clId="{55773BFD-D5FF-4674-985C-BA75B740B25F}" dt="2024-04-26T19:41:36.699" v="366" actId="20577"/>
        <pc:sldMkLst>
          <pc:docMk/>
          <pc:sldMk cId="2678100996" sldId="298"/>
        </pc:sldMkLst>
        <pc:spChg chg="mod ord">
          <ac:chgData name="Lohrenz, Whitney L" userId="cef99bc4-7566-4431-9e03-096f71b891ee" providerId="ADAL" clId="{55773BFD-D5FF-4674-985C-BA75B740B25F}" dt="2024-04-26T19:40:15.726" v="328" actId="1076"/>
          <ac:spMkLst>
            <pc:docMk/>
            <pc:sldMk cId="2678100996" sldId="298"/>
            <ac:spMk id="87" creationId="{00000000-0000-0000-0000-000000000000}"/>
          </ac:spMkLst>
        </pc:spChg>
        <pc:spChg chg="mod ord">
          <ac:chgData name="Lohrenz, Whitney L" userId="cef99bc4-7566-4431-9e03-096f71b891ee" providerId="ADAL" clId="{55773BFD-D5FF-4674-985C-BA75B740B25F}" dt="2024-04-26T19:24:08.393" v="129" actId="700"/>
          <ac:spMkLst>
            <pc:docMk/>
            <pc:sldMk cId="2678100996" sldId="298"/>
            <ac:spMk id="88" creationId="{00000000-0000-0000-0000-000000000000}"/>
          </ac:spMkLst>
        </pc:spChg>
      </pc:sldChg>
      <pc:sldChg chg="modSp mod modClrScheme chgLayout">
        <pc:chgData name="Lohrenz, Whitney L" userId="cef99bc4-7566-4431-9e03-096f71b891ee" providerId="ADAL" clId="{55773BFD-D5FF-4674-985C-BA75B740B25F}" dt="2024-04-26T18:59:45.330" v="38" actId="700"/>
        <pc:sldMkLst>
          <pc:docMk/>
          <pc:sldMk cId="299682768" sldId="299"/>
        </pc:sldMkLst>
        <pc:spChg chg="mod ord">
          <ac:chgData name="Lohrenz, Whitney L" userId="cef99bc4-7566-4431-9e03-096f71b891ee" providerId="ADAL" clId="{55773BFD-D5FF-4674-985C-BA75B740B25F}" dt="2024-04-26T18:59:45.330" v="38" actId="700"/>
          <ac:spMkLst>
            <pc:docMk/>
            <pc:sldMk cId="299682768" sldId="299"/>
            <ac:spMk id="2" creationId="{58E83F94-550C-D545-BEB6-18D9BB8F9117}"/>
          </ac:spMkLst>
        </pc:spChg>
      </pc:sldChg>
      <pc:sldChg chg="modSp mod modClrScheme chgLayout modNotesTx">
        <pc:chgData name="Lohrenz, Whitney L" userId="cef99bc4-7566-4431-9e03-096f71b891ee" providerId="ADAL" clId="{55773BFD-D5FF-4674-985C-BA75B740B25F}" dt="2024-04-26T19:42:29.367" v="373" actId="20577"/>
        <pc:sldMkLst>
          <pc:docMk/>
          <pc:sldMk cId="2049681196" sldId="300"/>
        </pc:sldMkLst>
        <pc:spChg chg="mod ord">
          <ac:chgData name="Lohrenz, Whitney L" userId="cef99bc4-7566-4431-9e03-096f71b891ee" providerId="ADAL" clId="{55773BFD-D5FF-4674-985C-BA75B740B25F}" dt="2024-04-26T19:42:04.517" v="369" actId="1076"/>
          <ac:spMkLst>
            <pc:docMk/>
            <pc:sldMk cId="2049681196" sldId="300"/>
            <ac:spMk id="93" creationId="{00000000-0000-0000-0000-000000000000}"/>
          </ac:spMkLst>
        </pc:spChg>
        <pc:spChg chg="mod ord">
          <ac:chgData name="Lohrenz, Whitney L" userId="cef99bc4-7566-4431-9e03-096f71b891ee" providerId="ADAL" clId="{55773BFD-D5FF-4674-985C-BA75B740B25F}" dt="2024-04-26T19:41:53.495" v="367" actId="14100"/>
          <ac:spMkLst>
            <pc:docMk/>
            <pc:sldMk cId="2049681196" sldId="300"/>
            <ac:spMk id="94" creationId="{00000000-0000-0000-0000-000000000000}"/>
          </ac:spMkLst>
        </pc:spChg>
        <pc:picChg chg="mod">
          <ac:chgData name="Lohrenz, Whitney L" userId="cef99bc4-7566-4431-9e03-096f71b891ee" providerId="ADAL" clId="{55773BFD-D5FF-4674-985C-BA75B740B25F}" dt="2024-04-26T19:41:58.508" v="368" actId="1076"/>
          <ac:picMkLst>
            <pc:docMk/>
            <pc:sldMk cId="2049681196" sldId="300"/>
            <ac:picMk id="3" creationId="{55C7B984-3F98-ECA2-6D04-36643A7B1033}"/>
          </ac:picMkLst>
        </pc:picChg>
      </pc:sldChg>
      <pc:sldChg chg="modSp mod modClrScheme chgLayout">
        <pc:chgData name="Lohrenz, Whitney L" userId="cef99bc4-7566-4431-9e03-096f71b891ee" providerId="ADAL" clId="{55773BFD-D5FF-4674-985C-BA75B740B25F}" dt="2024-04-26T19:43:10.026" v="375" actId="1076"/>
        <pc:sldMkLst>
          <pc:docMk/>
          <pc:sldMk cId="2252022092" sldId="301"/>
        </pc:sldMkLst>
        <pc:spChg chg="mod ord">
          <ac:chgData name="Lohrenz, Whitney L" userId="cef99bc4-7566-4431-9e03-096f71b891ee" providerId="ADAL" clId="{55773BFD-D5FF-4674-985C-BA75B740B25F}" dt="2024-04-26T19:43:10.026" v="375" actId="1076"/>
          <ac:spMkLst>
            <pc:docMk/>
            <pc:sldMk cId="2252022092" sldId="301"/>
            <ac:spMk id="93" creationId="{00000000-0000-0000-0000-000000000000}"/>
          </ac:spMkLst>
        </pc:spChg>
        <pc:spChg chg="mod ord">
          <ac:chgData name="Lohrenz, Whitney L" userId="cef99bc4-7566-4431-9e03-096f71b891ee" providerId="ADAL" clId="{55773BFD-D5FF-4674-985C-BA75B740B25F}" dt="2024-04-26T19:42:56.628" v="374" actId="14100"/>
          <ac:spMkLst>
            <pc:docMk/>
            <pc:sldMk cId="2252022092" sldId="301"/>
            <ac:spMk id="94" creationId="{00000000-0000-0000-0000-000000000000}"/>
          </ac:spMkLst>
        </pc:spChg>
        <pc:picChg chg="mod">
          <ac:chgData name="Lohrenz, Whitney L" userId="cef99bc4-7566-4431-9e03-096f71b891ee" providerId="ADAL" clId="{55773BFD-D5FF-4674-985C-BA75B740B25F}" dt="2024-04-26T19:00:51.847" v="47" actId="1076"/>
          <ac:picMkLst>
            <pc:docMk/>
            <pc:sldMk cId="2252022092" sldId="301"/>
            <ac:picMk id="4" creationId="{1737BE6D-F076-429F-ED75-A8E9D4970C9C}"/>
          </ac:picMkLst>
        </pc:picChg>
      </pc:sldChg>
      <pc:sldChg chg="modSp mod modClrScheme chgLayout">
        <pc:chgData name="Lohrenz, Whitney L" userId="cef99bc4-7566-4431-9e03-096f71b891ee" providerId="ADAL" clId="{55773BFD-D5FF-4674-985C-BA75B740B25F}" dt="2024-04-26T19:43:20.417" v="377" actId="14100"/>
        <pc:sldMkLst>
          <pc:docMk/>
          <pc:sldMk cId="1116617863" sldId="302"/>
        </pc:sldMkLst>
        <pc:spChg chg="mod ord">
          <ac:chgData name="Lohrenz, Whitney L" userId="cef99bc4-7566-4431-9e03-096f71b891ee" providerId="ADAL" clId="{55773BFD-D5FF-4674-985C-BA75B740B25F}" dt="2024-04-26T19:43:16.198" v="376" actId="1076"/>
          <ac:spMkLst>
            <pc:docMk/>
            <pc:sldMk cId="1116617863" sldId="302"/>
            <ac:spMk id="93" creationId="{00000000-0000-0000-0000-000000000000}"/>
          </ac:spMkLst>
        </pc:spChg>
        <pc:spChg chg="mod ord">
          <ac:chgData name="Lohrenz, Whitney L" userId="cef99bc4-7566-4431-9e03-096f71b891ee" providerId="ADAL" clId="{55773BFD-D5FF-4674-985C-BA75B740B25F}" dt="2024-04-26T19:43:20.417" v="377" actId="14100"/>
          <ac:spMkLst>
            <pc:docMk/>
            <pc:sldMk cId="1116617863" sldId="302"/>
            <ac:spMk id="94" creationId="{00000000-0000-0000-0000-000000000000}"/>
          </ac:spMkLst>
        </pc:spChg>
      </pc:sldChg>
      <pc:sldChg chg="modSp mod modClrScheme chgLayout modNotesTx">
        <pc:chgData name="Lohrenz, Whitney L" userId="cef99bc4-7566-4431-9e03-096f71b891ee" providerId="ADAL" clId="{55773BFD-D5FF-4674-985C-BA75B740B25F}" dt="2024-04-26T19:44:04.912" v="383" actId="20577"/>
        <pc:sldMkLst>
          <pc:docMk/>
          <pc:sldMk cId="2418900889" sldId="303"/>
        </pc:sldMkLst>
        <pc:spChg chg="mod ord">
          <ac:chgData name="Lohrenz, Whitney L" userId="cef99bc4-7566-4431-9e03-096f71b891ee" providerId="ADAL" clId="{55773BFD-D5FF-4674-985C-BA75B740B25F}" dt="2024-04-26T19:43:56.049" v="379" actId="1076"/>
          <ac:spMkLst>
            <pc:docMk/>
            <pc:sldMk cId="2418900889" sldId="303"/>
            <ac:spMk id="93" creationId="{00000000-0000-0000-0000-000000000000}"/>
          </ac:spMkLst>
        </pc:spChg>
        <pc:spChg chg="mod ord">
          <ac:chgData name="Lohrenz, Whitney L" userId="cef99bc4-7566-4431-9e03-096f71b891ee" providerId="ADAL" clId="{55773BFD-D5FF-4674-985C-BA75B740B25F}" dt="2024-04-26T19:43:50.892" v="378" actId="14100"/>
          <ac:spMkLst>
            <pc:docMk/>
            <pc:sldMk cId="2418900889" sldId="303"/>
            <ac:spMk id="94" creationId="{00000000-0000-0000-0000-000000000000}"/>
          </ac:spMkLst>
        </pc:spChg>
        <pc:picChg chg="mod">
          <ac:chgData name="Lohrenz, Whitney L" userId="cef99bc4-7566-4431-9e03-096f71b891ee" providerId="ADAL" clId="{55773BFD-D5FF-4674-985C-BA75B740B25F}" dt="2024-04-26T19:01:12.968" v="51" actId="1076"/>
          <ac:picMkLst>
            <pc:docMk/>
            <pc:sldMk cId="2418900889" sldId="303"/>
            <ac:picMk id="2" creationId="{C2F4ECE9-4170-230D-3FE6-594A19FDEDA8}"/>
          </ac:picMkLst>
        </pc:picChg>
      </pc:sldChg>
      <pc:sldChg chg="modSp mod modClrScheme chgLayout modNotesTx">
        <pc:chgData name="Lohrenz, Whitney L" userId="cef99bc4-7566-4431-9e03-096f71b891ee" providerId="ADAL" clId="{55773BFD-D5FF-4674-985C-BA75B740B25F}" dt="2024-04-26T19:45:09.982" v="391" actId="20577"/>
        <pc:sldMkLst>
          <pc:docMk/>
          <pc:sldMk cId="894086207" sldId="304"/>
        </pc:sldMkLst>
        <pc:spChg chg="mod ord">
          <ac:chgData name="Lohrenz, Whitney L" userId="cef99bc4-7566-4431-9e03-096f71b891ee" providerId="ADAL" clId="{55773BFD-D5FF-4674-985C-BA75B740B25F}" dt="2024-04-26T19:44:22.009" v="384" actId="1076"/>
          <ac:spMkLst>
            <pc:docMk/>
            <pc:sldMk cId="894086207" sldId="304"/>
            <ac:spMk id="87" creationId="{00000000-0000-0000-0000-000000000000}"/>
          </ac:spMkLst>
        </pc:spChg>
        <pc:spChg chg="mod ord">
          <ac:chgData name="Lohrenz, Whitney L" userId="cef99bc4-7566-4431-9e03-096f71b891ee" providerId="ADAL" clId="{55773BFD-D5FF-4674-985C-BA75B740B25F}" dt="2024-04-26T19:24:26.583" v="134" actId="700"/>
          <ac:spMkLst>
            <pc:docMk/>
            <pc:sldMk cId="894086207" sldId="304"/>
            <ac:spMk id="88" creationId="{00000000-0000-0000-0000-000000000000}"/>
          </ac:spMkLst>
        </pc:spChg>
      </pc:sldChg>
      <pc:sldChg chg="modSp mod modClrScheme chgLayout modNotesTx">
        <pc:chgData name="Lohrenz, Whitney L" userId="cef99bc4-7566-4431-9e03-096f71b891ee" providerId="ADAL" clId="{55773BFD-D5FF-4674-985C-BA75B740B25F}" dt="2024-04-26T19:45:33.733" v="393" actId="20577"/>
        <pc:sldMkLst>
          <pc:docMk/>
          <pc:sldMk cId="2665223205" sldId="305"/>
        </pc:sldMkLst>
        <pc:spChg chg="mod ord">
          <ac:chgData name="Lohrenz, Whitney L" userId="cef99bc4-7566-4431-9e03-096f71b891ee" providerId="ADAL" clId="{55773BFD-D5FF-4674-985C-BA75B740B25F}" dt="2024-04-26T19:45:24.498" v="392" actId="1076"/>
          <ac:spMkLst>
            <pc:docMk/>
            <pc:sldMk cId="2665223205" sldId="305"/>
            <ac:spMk id="87" creationId="{00000000-0000-0000-0000-000000000000}"/>
          </ac:spMkLst>
        </pc:spChg>
        <pc:spChg chg="mod ord">
          <ac:chgData name="Lohrenz, Whitney L" userId="cef99bc4-7566-4431-9e03-096f71b891ee" providerId="ADAL" clId="{55773BFD-D5FF-4674-985C-BA75B740B25F}" dt="2024-04-26T19:24:30.357" v="135" actId="700"/>
          <ac:spMkLst>
            <pc:docMk/>
            <pc:sldMk cId="2665223205" sldId="305"/>
            <ac:spMk id="88" creationId="{00000000-0000-0000-0000-000000000000}"/>
          </ac:spMkLst>
        </pc:spChg>
      </pc:sldChg>
      <pc:sldChg chg="modSp mod modClrScheme chgLayout">
        <pc:chgData name="Lohrenz, Whitney L" userId="cef99bc4-7566-4431-9e03-096f71b891ee" providerId="ADAL" clId="{55773BFD-D5FF-4674-985C-BA75B740B25F}" dt="2024-04-26T19:45:42.086" v="394" actId="1076"/>
        <pc:sldMkLst>
          <pc:docMk/>
          <pc:sldMk cId="3464207151" sldId="306"/>
        </pc:sldMkLst>
        <pc:spChg chg="mod ord">
          <ac:chgData name="Lohrenz, Whitney L" userId="cef99bc4-7566-4431-9e03-096f71b891ee" providerId="ADAL" clId="{55773BFD-D5FF-4674-985C-BA75B740B25F}" dt="2024-04-26T19:45:42.086" v="394" actId="1076"/>
          <ac:spMkLst>
            <pc:docMk/>
            <pc:sldMk cId="3464207151" sldId="306"/>
            <ac:spMk id="87" creationId="{00000000-0000-0000-0000-000000000000}"/>
          </ac:spMkLst>
        </pc:spChg>
        <pc:spChg chg="mod ord">
          <ac:chgData name="Lohrenz, Whitney L" userId="cef99bc4-7566-4431-9e03-096f71b891ee" providerId="ADAL" clId="{55773BFD-D5FF-4674-985C-BA75B740B25F}" dt="2024-04-26T19:24:35.947" v="136" actId="700"/>
          <ac:spMkLst>
            <pc:docMk/>
            <pc:sldMk cId="3464207151" sldId="306"/>
            <ac:spMk id="88" creationId="{00000000-0000-0000-0000-000000000000}"/>
          </ac:spMkLst>
        </pc:spChg>
      </pc:sldChg>
      <pc:sldChg chg="modSp mod modClrScheme chgLayout">
        <pc:chgData name="Lohrenz, Whitney L" userId="cef99bc4-7566-4431-9e03-096f71b891ee" providerId="ADAL" clId="{55773BFD-D5FF-4674-985C-BA75B740B25F}" dt="2024-04-26T19:46:09.296" v="396" actId="1076"/>
        <pc:sldMkLst>
          <pc:docMk/>
          <pc:sldMk cId="1299503038" sldId="307"/>
        </pc:sldMkLst>
        <pc:spChg chg="mod ord">
          <ac:chgData name="Lohrenz, Whitney L" userId="cef99bc4-7566-4431-9e03-096f71b891ee" providerId="ADAL" clId="{55773BFD-D5FF-4674-985C-BA75B740B25F}" dt="2024-04-26T19:46:09.296" v="396" actId="1076"/>
          <ac:spMkLst>
            <pc:docMk/>
            <pc:sldMk cId="1299503038" sldId="307"/>
            <ac:spMk id="87" creationId="{00000000-0000-0000-0000-000000000000}"/>
          </ac:spMkLst>
        </pc:spChg>
        <pc:spChg chg="mod ord">
          <ac:chgData name="Lohrenz, Whitney L" userId="cef99bc4-7566-4431-9e03-096f71b891ee" providerId="ADAL" clId="{55773BFD-D5FF-4674-985C-BA75B740B25F}" dt="2024-04-26T19:24:39.740" v="137" actId="700"/>
          <ac:spMkLst>
            <pc:docMk/>
            <pc:sldMk cId="1299503038" sldId="307"/>
            <ac:spMk id="88" creationId="{00000000-0000-0000-0000-000000000000}"/>
          </ac:spMkLst>
        </pc:spChg>
      </pc:sldChg>
      <pc:sldChg chg="modSp mod modClrScheme chgLayout modNotesTx">
        <pc:chgData name="Lohrenz, Whitney L" userId="cef99bc4-7566-4431-9e03-096f71b891ee" providerId="ADAL" clId="{55773BFD-D5FF-4674-985C-BA75B740B25F}" dt="2024-04-26T19:47:04.527" v="410" actId="20577"/>
        <pc:sldMkLst>
          <pc:docMk/>
          <pc:sldMk cId="684216681" sldId="308"/>
        </pc:sldMkLst>
        <pc:spChg chg="mod ord">
          <ac:chgData name="Lohrenz, Whitney L" userId="cef99bc4-7566-4431-9e03-096f71b891ee" providerId="ADAL" clId="{55773BFD-D5FF-4674-985C-BA75B740B25F}" dt="2024-04-26T19:46:44.465" v="397" actId="1076"/>
          <ac:spMkLst>
            <pc:docMk/>
            <pc:sldMk cId="684216681" sldId="308"/>
            <ac:spMk id="87" creationId="{00000000-0000-0000-0000-000000000000}"/>
          </ac:spMkLst>
        </pc:spChg>
        <pc:spChg chg="mod ord">
          <ac:chgData name="Lohrenz, Whitney L" userId="cef99bc4-7566-4431-9e03-096f71b891ee" providerId="ADAL" clId="{55773BFD-D5FF-4674-985C-BA75B740B25F}" dt="2024-04-26T19:24:42.735" v="138" actId="700"/>
          <ac:spMkLst>
            <pc:docMk/>
            <pc:sldMk cId="684216681" sldId="308"/>
            <ac:spMk id="88" creationId="{00000000-0000-0000-0000-000000000000}"/>
          </ac:spMkLst>
        </pc:spChg>
      </pc:sldChg>
      <pc:sldChg chg="modSp mod modClrScheme chgLayout modNotesTx">
        <pc:chgData name="Lohrenz, Whitney L" userId="cef99bc4-7566-4431-9e03-096f71b891ee" providerId="ADAL" clId="{55773BFD-D5FF-4674-985C-BA75B740B25F}" dt="2024-04-26T19:48:07.121" v="418" actId="20577"/>
        <pc:sldMkLst>
          <pc:docMk/>
          <pc:sldMk cId="1539547877" sldId="309"/>
        </pc:sldMkLst>
        <pc:spChg chg="mod ord">
          <ac:chgData name="Lohrenz, Whitney L" userId="cef99bc4-7566-4431-9e03-096f71b891ee" providerId="ADAL" clId="{55773BFD-D5FF-4674-985C-BA75B740B25F}" dt="2024-04-26T19:47:37.992" v="411" actId="1076"/>
          <ac:spMkLst>
            <pc:docMk/>
            <pc:sldMk cId="1539547877" sldId="309"/>
            <ac:spMk id="87" creationId="{00000000-0000-0000-0000-000000000000}"/>
          </ac:spMkLst>
        </pc:spChg>
        <pc:spChg chg="mod ord">
          <ac:chgData name="Lohrenz, Whitney L" userId="cef99bc4-7566-4431-9e03-096f71b891ee" providerId="ADAL" clId="{55773BFD-D5FF-4674-985C-BA75B740B25F}" dt="2024-04-26T19:24:45.808" v="139" actId="700"/>
          <ac:spMkLst>
            <pc:docMk/>
            <pc:sldMk cId="1539547877" sldId="309"/>
            <ac:spMk id="88" creationId="{00000000-0000-0000-0000-000000000000}"/>
          </ac:spMkLst>
        </pc:spChg>
      </pc:sldChg>
      <pc:sldChg chg="modSp mod modClrScheme chgLayout modNotesTx">
        <pc:chgData name="Lohrenz, Whitney L" userId="cef99bc4-7566-4431-9e03-096f71b891ee" providerId="ADAL" clId="{55773BFD-D5FF-4674-985C-BA75B740B25F}" dt="2024-04-26T19:49:20.865" v="437" actId="20577"/>
        <pc:sldMkLst>
          <pc:docMk/>
          <pc:sldMk cId="2111473032" sldId="310"/>
        </pc:sldMkLst>
        <pc:spChg chg="mod ord">
          <ac:chgData name="Lohrenz, Whitney L" userId="cef99bc4-7566-4431-9e03-096f71b891ee" providerId="ADAL" clId="{55773BFD-D5FF-4674-985C-BA75B740B25F}" dt="2024-04-26T19:48:24.291" v="420" actId="1076"/>
          <ac:spMkLst>
            <pc:docMk/>
            <pc:sldMk cId="2111473032" sldId="310"/>
            <ac:spMk id="87" creationId="{00000000-0000-0000-0000-000000000000}"/>
          </ac:spMkLst>
        </pc:spChg>
        <pc:spChg chg="mod ord">
          <ac:chgData name="Lohrenz, Whitney L" userId="cef99bc4-7566-4431-9e03-096f71b891ee" providerId="ADAL" clId="{55773BFD-D5FF-4674-985C-BA75B740B25F}" dt="2024-04-26T19:48:30.728" v="421" actId="14100"/>
          <ac:spMkLst>
            <pc:docMk/>
            <pc:sldMk cId="2111473032" sldId="310"/>
            <ac:spMk id="88" creationId="{00000000-0000-0000-0000-000000000000}"/>
          </ac:spMkLst>
        </pc:spChg>
      </pc:sldChg>
      <pc:sldChg chg="modSp mod modClrScheme chgLayout">
        <pc:chgData name="Lohrenz, Whitney L" userId="cef99bc4-7566-4431-9e03-096f71b891ee" providerId="ADAL" clId="{55773BFD-D5FF-4674-985C-BA75B740B25F}" dt="2024-04-26T19:49:36.267" v="439" actId="14100"/>
        <pc:sldMkLst>
          <pc:docMk/>
          <pc:sldMk cId="670805213" sldId="311"/>
        </pc:sldMkLst>
        <pc:spChg chg="mod ord">
          <ac:chgData name="Lohrenz, Whitney L" userId="cef99bc4-7566-4431-9e03-096f71b891ee" providerId="ADAL" clId="{55773BFD-D5FF-4674-985C-BA75B740B25F}" dt="2024-04-26T19:49:30.950" v="438" actId="1076"/>
          <ac:spMkLst>
            <pc:docMk/>
            <pc:sldMk cId="670805213" sldId="311"/>
            <ac:spMk id="93" creationId="{00000000-0000-0000-0000-000000000000}"/>
          </ac:spMkLst>
        </pc:spChg>
        <pc:spChg chg="mod ord">
          <ac:chgData name="Lohrenz, Whitney L" userId="cef99bc4-7566-4431-9e03-096f71b891ee" providerId="ADAL" clId="{55773BFD-D5FF-4674-985C-BA75B740B25F}" dt="2024-04-26T19:49:36.267" v="439" actId="14100"/>
          <ac:spMkLst>
            <pc:docMk/>
            <pc:sldMk cId="670805213" sldId="311"/>
            <ac:spMk id="94" creationId="{00000000-0000-0000-0000-000000000000}"/>
          </ac:spMkLst>
        </pc:spChg>
      </pc:sldChg>
      <pc:sldChg chg="modSp mod modClrScheme chgLayout modNotesTx">
        <pc:chgData name="Lohrenz, Whitney L" userId="cef99bc4-7566-4431-9e03-096f71b891ee" providerId="ADAL" clId="{55773BFD-D5FF-4674-985C-BA75B740B25F}" dt="2024-04-26T19:51:04.321" v="461" actId="20577"/>
        <pc:sldMkLst>
          <pc:docMk/>
          <pc:sldMk cId="4224545539" sldId="312"/>
        </pc:sldMkLst>
        <pc:spChg chg="mod ord">
          <ac:chgData name="Lohrenz, Whitney L" userId="cef99bc4-7566-4431-9e03-096f71b891ee" providerId="ADAL" clId="{55773BFD-D5FF-4674-985C-BA75B740B25F}" dt="2024-04-26T19:50:00.550" v="441" actId="1076"/>
          <ac:spMkLst>
            <pc:docMk/>
            <pc:sldMk cId="4224545539" sldId="312"/>
            <ac:spMk id="93" creationId="{00000000-0000-0000-0000-000000000000}"/>
          </ac:spMkLst>
        </pc:spChg>
        <pc:spChg chg="mod ord">
          <ac:chgData name="Lohrenz, Whitney L" userId="cef99bc4-7566-4431-9e03-096f71b891ee" providerId="ADAL" clId="{55773BFD-D5FF-4674-985C-BA75B740B25F}" dt="2024-04-26T19:50:08.127" v="442" actId="20577"/>
          <ac:spMkLst>
            <pc:docMk/>
            <pc:sldMk cId="4224545539" sldId="312"/>
            <ac:spMk id="94" creationId="{00000000-0000-0000-0000-000000000000}"/>
          </ac:spMkLst>
        </pc:spChg>
      </pc:sldChg>
      <pc:sldChg chg="modSp mod modClrScheme chgLayout">
        <pc:chgData name="Lohrenz, Whitney L" userId="cef99bc4-7566-4431-9e03-096f71b891ee" providerId="ADAL" clId="{55773BFD-D5FF-4674-985C-BA75B740B25F}" dt="2024-04-26T19:51:16.895" v="463" actId="14100"/>
        <pc:sldMkLst>
          <pc:docMk/>
          <pc:sldMk cId="2470631026" sldId="313"/>
        </pc:sldMkLst>
        <pc:spChg chg="mod ord">
          <ac:chgData name="Lohrenz, Whitney L" userId="cef99bc4-7566-4431-9e03-096f71b891ee" providerId="ADAL" clId="{55773BFD-D5FF-4674-985C-BA75B740B25F}" dt="2024-04-26T19:51:10.463" v="462" actId="1076"/>
          <ac:spMkLst>
            <pc:docMk/>
            <pc:sldMk cId="2470631026" sldId="313"/>
            <ac:spMk id="93" creationId="{00000000-0000-0000-0000-000000000000}"/>
          </ac:spMkLst>
        </pc:spChg>
        <pc:spChg chg="mod ord">
          <ac:chgData name="Lohrenz, Whitney L" userId="cef99bc4-7566-4431-9e03-096f71b891ee" providerId="ADAL" clId="{55773BFD-D5FF-4674-985C-BA75B740B25F}" dt="2024-04-26T19:51:16.895" v="463" actId="14100"/>
          <ac:spMkLst>
            <pc:docMk/>
            <pc:sldMk cId="2470631026" sldId="313"/>
            <ac:spMk id="94" creationId="{00000000-0000-0000-0000-000000000000}"/>
          </ac:spMkLst>
        </pc:spChg>
      </pc:sldChg>
      <pc:sldChg chg="modSp mod modClrScheme chgLayout modNotesTx">
        <pc:chgData name="Lohrenz, Whitney L" userId="cef99bc4-7566-4431-9e03-096f71b891ee" providerId="ADAL" clId="{55773BFD-D5FF-4674-985C-BA75B740B25F}" dt="2024-04-26T19:55:18.391" v="634" actId="20577"/>
        <pc:sldMkLst>
          <pc:docMk/>
          <pc:sldMk cId="2384448207" sldId="314"/>
        </pc:sldMkLst>
        <pc:spChg chg="mod ord">
          <ac:chgData name="Lohrenz, Whitney L" userId="cef99bc4-7566-4431-9e03-096f71b891ee" providerId="ADAL" clId="{55773BFD-D5FF-4674-985C-BA75B740B25F}" dt="2024-04-26T19:51:27.594" v="464" actId="1076"/>
          <ac:spMkLst>
            <pc:docMk/>
            <pc:sldMk cId="2384448207" sldId="314"/>
            <ac:spMk id="87" creationId="{00000000-0000-0000-0000-000000000000}"/>
          </ac:spMkLst>
        </pc:spChg>
        <pc:spChg chg="mod ord">
          <ac:chgData name="Lohrenz, Whitney L" userId="cef99bc4-7566-4431-9e03-096f71b891ee" providerId="ADAL" clId="{55773BFD-D5FF-4674-985C-BA75B740B25F}" dt="2024-04-26T19:52:42.299" v="506" actId="20577"/>
          <ac:spMkLst>
            <pc:docMk/>
            <pc:sldMk cId="2384448207" sldId="314"/>
            <ac:spMk id="88" creationId="{00000000-0000-0000-0000-000000000000}"/>
          </ac:spMkLst>
        </pc:spChg>
      </pc:sldChg>
      <pc:sldChg chg="modSp mod modClrScheme chgLayout">
        <pc:chgData name="Lohrenz, Whitney L" userId="cef99bc4-7566-4431-9e03-096f71b891ee" providerId="ADAL" clId="{55773BFD-D5FF-4674-985C-BA75B740B25F}" dt="2024-04-26T19:31:24.303" v="200" actId="20577"/>
        <pc:sldMkLst>
          <pc:docMk/>
          <pc:sldMk cId="3244543476" sldId="315"/>
        </pc:sldMkLst>
        <pc:spChg chg="mod ord">
          <ac:chgData name="Lohrenz, Whitney L" userId="cef99bc4-7566-4431-9e03-096f71b891ee" providerId="ADAL" clId="{55773BFD-D5FF-4674-985C-BA75B740B25F}" dt="2024-04-26T19:31:24.303" v="200" actId="20577"/>
          <ac:spMkLst>
            <pc:docMk/>
            <pc:sldMk cId="3244543476" sldId="315"/>
            <ac:spMk id="87" creationId="{00000000-0000-0000-0000-000000000000}"/>
          </ac:spMkLst>
        </pc:spChg>
        <pc:spChg chg="mod ord">
          <ac:chgData name="Lohrenz, Whitney L" userId="cef99bc4-7566-4431-9e03-096f71b891ee" providerId="ADAL" clId="{55773BFD-D5FF-4674-985C-BA75B740B25F}" dt="2024-04-26T19:31:24.103" v="199" actId="20577"/>
          <ac:spMkLst>
            <pc:docMk/>
            <pc:sldMk cId="3244543476" sldId="315"/>
            <ac:spMk id="88" creationId="{00000000-0000-0000-0000-000000000000}"/>
          </ac:spMkLst>
        </pc:spChg>
      </pc:sldChg>
      <pc:sldChg chg="modSp mod modClrScheme chgLayout modNotesTx">
        <pc:chgData name="Lohrenz, Whitney L" userId="cef99bc4-7566-4431-9e03-096f71b891ee" providerId="ADAL" clId="{55773BFD-D5FF-4674-985C-BA75B740B25F}" dt="2024-04-26T19:33:36.129" v="249" actId="20577"/>
        <pc:sldMkLst>
          <pc:docMk/>
          <pc:sldMk cId="2453591055" sldId="316"/>
        </pc:sldMkLst>
        <pc:spChg chg="mod ord">
          <ac:chgData name="Lohrenz, Whitney L" userId="cef99bc4-7566-4431-9e03-096f71b891ee" providerId="ADAL" clId="{55773BFD-D5FF-4674-985C-BA75B740B25F}" dt="2024-04-26T19:33:07.417" v="241" actId="1076"/>
          <ac:spMkLst>
            <pc:docMk/>
            <pc:sldMk cId="2453591055" sldId="316"/>
            <ac:spMk id="87" creationId="{00000000-0000-0000-0000-000000000000}"/>
          </ac:spMkLst>
        </pc:spChg>
        <pc:spChg chg="mod ord">
          <ac:chgData name="Lohrenz, Whitney L" userId="cef99bc4-7566-4431-9e03-096f71b891ee" providerId="ADAL" clId="{55773BFD-D5FF-4674-985C-BA75B740B25F}" dt="2024-04-26T19:33:20.607" v="245" actId="20577"/>
          <ac:spMkLst>
            <pc:docMk/>
            <pc:sldMk cId="2453591055" sldId="316"/>
            <ac:spMk id="88" creationId="{00000000-0000-0000-0000-000000000000}"/>
          </ac:spMkLst>
        </pc:spChg>
      </pc:sldChg>
      <pc:sldChg chg="modSp mod modClrScheme chgLayout">
        <pc:chgData name="Lohrenz, Whitney L" userId="cef99bc4-7566-4431-9e03-096f71b891ee" providerId="ADAL" clId="{55773BFD-D5FF-4674-985C-BA75B740B25F}" dt="2024-04-26T19:33:57.146" v="252" actId="20577"/>
        <pc:sldMkLst>
          <pc:docMk/>
          <pc:sldMk cId="3689868763" sldId="317"/>
        </pc:sldMkLst>
        <pc:spChg chg="mod ord">
          <ac:chgData name="Lohrenz, Whitney L" userId="cef99bc4-7566-4431-9e03-096f71b891ee" providerId="ADAL" clId="{55773BFD-D5FF-4674-985C-BA75B740B25F}" dt="2024-04-26T19:33:43.825" v="250" actId="1076"/>
          <ac:spMkLst>
            <pc:docMk/>
            <pc:sldMk cId="3689868763" sldId="317"/>
            <ac:spMk id="87" creationId="{00000000-0000-0000-0000-000000000000}"/>
          </ac:spMkLst>
        </pc:spChg>
        <pc:spChg chg="mod ord">
          <ac:chgData name="Lohrenz, Whitney L" userId="cef99bc4-7566-4431-9e03-096f71b891ee" providerId="ADAL" clId="{55773BFD-D5FF-4674-985C-BA75B740B25F}" dt="2024-04-26T19:33:57.146" v="252" actId="20577"/>
          <ac:spMkLst>
            <pc:docMk/>
            <pc:sldMk cId="3689868763" sldId="317"/>
            <ac:spMk id="88" creationId="{00000000-0000-0000-0000-000000000000}"/>
          </ac:spMkLst>
        </pc:spChg>
      </pc:sldChg>
      <pc:sldChg chg="modSp mod modClrScheme chgLayout modNotesTx">
        <pc:chgData name="Lohrenz, Whitney L" userId="cef99bc4-7566-4431-9e03-096f71b891ee" providerId="ADAL" clId="{55773BFD-D5FF-4674-985C-BA75B740B25F}" dt="2024-04-26T19:34:58.776" v="260" actId="20577"/>
        <pc:sldMkLst>
          <pc:docMk/>
          <pc:sldMk cId="3754766225" sldId="318"/>
        </pc:sldMkLst>
        <pc:spChg chg="mod ord">
          <ac:chgData name="Lohrenz, Whitney L" userId="cef99bc4-7566-4431-9e03-096f71b891ee" providerId="ADAL" clId="{55773BFD-D5FF-4674-985C-BA75B740B25F}" dt="2024-04-26T19:34:25.283" v="253" actId="1076"/>
          <ac:spMkLst>
            <pc:docMk/>
            <pc:sldMk cId="3754766225" sldId="318"/>
            <ac:spMk id="87" creationId="{00000000-0000-0000-0000-000000000000}"/>
          </ac:spMkLst>
        </pc:spChg>
        <pc:spChg chg="mod ord">
          <ac:chgData name="Lohrenz, Whitney L" userId="cef99bc4-7566-4431-9e03-096f71b891ee" providerId="ADAL" clId="{55773BFD-D5FF-4674-985C-BA75B740B25F}" dt="2024-04-26T19:34:40.810" v="258" actId="403"/>
          <ac:spMkLst>
            <pc:docMk/>
            <pc:sldMk cId="3754766225" sldId="318"/>
            <ac:spMk id="88" creationId="{00000000-0000-0000-0000-000000000000}"/>
          </ac:spMkLst>
        </pc:spChg>
      </pc:sldChg>
      <pc:sldChg chg="modSp mod modClrScheme chgLayout">
        <pc:chgData name="Lohrenz, Whitney L" userId="cef99bc4-7566-4431-9e03-096f71b891ee" providerId="ADAL" clId="{55773BFD-D5FF-4674-985C-BA75B740B25F}" dt="2024-04-26T19:35:09.251" v="261" actId="1076"/>
        <pc:sldMkLst>
          <pc:docMk/>
          <pc:sldMk cId="1426688721" sldId="319"/>
        </pc:sldMkLst>
        <pc:spChg chg="mod ord">
          <ac:chgData name="Lohrenz, Whitney L" userId="cef99bc4-7566-4431-9e03-096f71b891ee" providerId="ADAL" clId="{55773BFD-D5FF-4674-985C-BA75B740B25F}" dt="2024-04-26T19:35:09.251" v="261" actId="1076"/>
          <ac:spMkLst>
            <pc:docMk/>
            <pc:sldMk cId="1426688721" sldId="319"/>
            <ac:spMk id="87" creationId="{00000000-0000-0000-0000-000000000000}"/>
          </ac:spMkLst>
        </pc:spChg>
        <pc:spChg chg="mod ord">
          <ac:chgData name="Lohrenz, Whitney L" userId="cef99bc4-7566-4431-9e03-096f71b891ee" providerId="ADAL" clId="{55773BFD-D5FF-4674-985C-BA75B740B25F}" dt="2024-04-26T19:23:41.948" v="123" actId="700"/>
          <ac:spMkLst>
            <pc:docMk/>
            <pc:sldMk cId="1426688721" sldId="319"/>
            <ac:spMk id="88" creationId="{00000000-0000-0000-0000-000000000000}"/>
          </ac:spMkLst>
        </pc:spChg>
      </pc:sldChg>
      <pc:sldMasterChg chg="addSldLayout delSldLayout modSldLayout sldLayoutOrd">
        <pc:chgData name="Lohrenz, Whitney L" userId="cef99bc4-7566-4431-9e03-096f71b891ee" providerId="ADAL" clId="{55773BFD-D5FF-4674-985C-BA75B740B25F}" dt="2024-04-26T19:08:37.597" v="69" actId="20578"/>
        <pc:sldMasterMkLst>
          <pc:docMk/>
          <pc:sldMasterMk cId="2957841800" sldId="2147483865"/>
        </pc:sldMasterMkLst>
        <pc:sldLayoutChg chg="new del mod">
          <pc:chgData name="Lohrenz, Whitney L" userId="cef99bc4-7566-4431-9e03-096f71b891ee" providerId="ADAL" clId="{55773BFD-D5FF-4674-985C-BA75B740B25F}" dt="2024-04-26T19:07:37.448" v="65" actId="11236"/>
          <pc:sldLayoutMkLst>
            <pc:docMk/>
            <pc:sldMasterMk cId="2957841800" sldId="2147483865"/>
            <pc:sldLayoutMk cId="1614567602" sldId="2147483896"/>
          </pc:sldLayoutMkLst>
        </pc:sldLayoutChg>
        <pc:sldLayoutChg chg="modSp mod ord">
          <pc:chgData name="Lohrenz, Whitney L" userId="cef99bc4-7566-4431-9e03-096f71b891ee" providerId="ADAL" clId="{55773BFD-D5FF-4674-985C-BA75B740B25F}" dt="2024-04-26T19:08:37.597" v="69" actId="20578"/>
          <pc:sldLayoutMkLst>
            <pc:docMk/>
            <pc:sldMasterMk cId="2957841800" sldId="2147483865"/>
            <pc:sldLayoutMk cId="1734397034" sldId="2147483897"/>
          </pc:sldLayoutMkLst>
          <pc:spChg chg="mod">
            <ac:chgData name="Lohrenz, Whitney L" userId="cef99bc4-7566-4431-9e03-096f71b891ee" providerId="ADAL" clId="{55773BFD-D5FF-4674-985C-BA75B740B25F}" dt="2024-04-26T19:08:37.597" v="69" actId="20578"/>
            <ac:spMkLst>
              <pc:docMk/>
              <pc:sldMasterMk cId="2957841800" sldId="2147483865"/>
              <pc:sldLayoutMk cId="1734397034" sldId="2147483897"/>
              <ac:spMk id="5" creationId="{F3AA6CC1-38A7-A743-9479-99EAFA3999B0}"/>
            </ac:spMkLst>
          </pc:spChg>
          <pc:spChg chg="mod">
            <ac:chgData name="Lohrenz, Whitney L" userId="cef99bc4-7566-4431-9e03-096f71b891ee" providerId="ADAL" clId="{55773BFD-D5FF-4674-985C-BA75B740B25F}" dt="2024-04-26T19:08:37.597" v="69" actId="20578"/>
            <ac:spMkLst>
              <pc:docMk/>
              <pc:sldMasterMk cId="2957841800" sldId="2147483865"/>
              <pc:sldLayoutMk cId="1734397034" sldId="2147483897"/>
              <ac:spMk id="7" creationId="{7492F7DB-6F58-694B-BCE0-B9D5DFF6BE3D}"/>
            </ac:spMkLst>
          </pc:spChg>
        </pc:sldLayoutChg>
      </pc:sldMasterChg>
      <pc:sldMasterChg chg="new del mod addSldLayout delSldLayout">
        <pc:chgData name="Lohrenz, Whitney L" userId="cef99bc4-7566-4431-9e03-096f71b891ee" providerId="ADAL" clId="{55773BFD-D5FF-4674-985C-BA75B740B25F}" dt="2024-04-26T19:07:42.994" v="67" actId="6938"/>
        <pc:sldMasterMkLst>
          <pc:docMk/>
          <pc:sldMasterMk cId="2535877227" sldId="2147483896"/>
        </pc:sldMasterMkLst>
        <pc:sldLayoutChg chg="new del replId">
          <pc:chgData name="Lohrenz, Whitney L" userId="cef99bc4-7566-4431-9e03-096f71b891ee" providerId="ADAL" clId="{55773BFD-D5FF-4674-985C-BA75B740B25F}" dt="2024-04-26T19:07:42.994" v="67" actId="6938"/>
          <pc:sldLayoutMkLst>
            <pc:docMk/>
            <pc:sldMasterMk cId="2535877227" sldId="2147483896"/>
            <pc:sldLayoutMk cId="988076188" sldId="2147483897"/>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736515241" sldId="2147483898"/>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216477157" sldId="2147483899"/>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786399014" sldId="2147483900"/>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4204138959" sldId="2147483901"/>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474066412" sldId="2147483902"/>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2643075243" sldId="2147483903"/>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3304321032" sldId="2147483904"/>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391454041" sldId="2147483905"/>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2793278401" sldId="2147483906"/>
          </pc:sldLayoutMkLst>
        </pc:sldLayoutChg>
        <pc:sldLayoutChg chg="new del replId">
          <pc:chgData name="Lohrenz, Whitney L" userId="cef99bc4-7566-4431-9e03-096f71b891ee" providerId="ADAL" clId="{55773BFD-D5FF-4674-985C-BA75B740B25F}" dt="2024-04-26T19:07:42.994" v="67" actId="6938"/>
          <pc:sldLayoutMkLst>
            <pc:docMk/>
            <pc:sldMasterMk cId="2535877227" sldId="2147483896"/>
            <pc:sldLayoutMk cId="1254579183" sldId="2147483907"/>
          </pc:sldLayoutMkLst>
        </pc:sldLayoutChg>
      </pc:sldMasterChg>
      <pc:sldMasterChg chg="modSldLayout sldLayoutOrd">
        <pc:chgData name="Lohrenz, Whitney L" userId="cef99bc4-7566-4431-9e03-096f71b891ee" providerId="ADAL" clId="{55773BFD-D5FF-4674-985C-BA75B740B25F}" dt="2024-04-26T19:08:37.597" v="69" actId="20578"/>
        <pc:sldMasterMkLst>
          <pc:docMk/>
          <pc:sldMasterMk cId="3864597573" sldId="2147483896"/>
        </pc:sldMasterMkLst>
        <pc:sldLayoutChg chg="ord">
          <pc:chgData name="Lohrenz, Whitney L" userId="cef99bc4-7566-4431-9e03-096f71b891ee" providerId="ADAL" clId="{55773BFD-D5FF-4674-985C-BA75B740B25F}" dt="2024-04-26T19:08:34.655" v="68" actId="20578"/>
          <pc:sldLayoutMkLst>
            <pc:docMk/>
            <pc:sldMasterMk cId="2957841800" sldId="2147483865"/>
            <pc:sldLayoutMk cId="1734397034" sldId="2147483897"/>
          </pc:sldLayoutMkLst>
        </pc:sldLayoutChg>
      </pc:sldMasterChg>
    </pc:docChg>
  </pc:docChgLst>
  <pc:docChgLst>
    <pc:chgData name="Ruhter, Lindsay Christine" userId="S::l542r074@home.ku.edu::37f2c9ff-b33e-4130-bd72-c98bee18d0df" providerId="AD" clId="Web-{1E8F3DA6-5AFD-E3E9-4540-BAC7086BA39A}"/>
    <pc:docChg chg="modSld">
      <pc:chgData name="Ruhter, Lindsay Christine" userId="S::l542r074@home.ku.edu::37f2c9ff-b33e-4130-bd72-c98bee18d0df" providerId="AD" clId="Web-{1E8F3DA6-5AFD-E3E9-4540-BAC7086BA39A}" dt="2024-05-06T20:06:00.962" v="39"/>
      <pc:docMkLst>
        <pc:docMk/>
      </pc:docMkLst>
      <pc:sldChg chg="delCm modNotes">
        <pc:chgData name="Ruhter, Lindsay Christine" userId="S::l542r074@home.ku.edu::37f2c9ff-b33e-4130-bd72-c98bee18d0df" providerId="AD" clId="Web-{1E8F3DA6-5AFD-E3E9-4540-BAC7086BA39A}" dt="2024-05-06T20:06:00.962" v="39"/>
        <pc:sldMkLst>
          <pc:docMk/>
          <pc:sldMk cId="3096500445" sldId="276"/>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6:00.962" v="39"/>
              <pc2:cmMkLst xmlns:pc2="http://schemas.microsoft.com/office/powerpoint/2019/9/main/command">
                <pc:docMk/>
                <pc:sldMk cId="3096500445" sldId="276"/>
                <pc2:cmMk id="{9A39FB3F-6256-4386-B41C-BA75B5E13383}"/>
              </pc2:cmMkLst>
            </pc226:cmChg>
          </p:ext>
        </pc:extLst>
      </pc:sldChg>
      <pc:sldChg chg="delCm">
        <pc:chgData name="Ruhter, Lindsay Christine" userId="S::l542r074@home.ku.edu::37f2c9ff-b33e-4130-bd72-c98bee18d0df" providerId="AD" clId="Web-{1E8F3DA6-5AFD-E3E9-4540-BAC7086BA39A}" dt="2024-05-06T20:01:12.878" v="6"/>
        <pc:sldMkLst>
          <pc:docMk/>
          <pc:sldMk cId="1852584935" sldId="292"/>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1:12.878" v="6"/>
              <pc2:cmMkLst xmlns:pc2="http://schemas.microsoft.com/office/powerpoint/2019/9/main/command">
                <pc:docMk/>
                <pc:sldMk cId="1852584935" sldId="292"/>
                <pc2:cmMk id="{95B9123B-984F-4444-AC32-EB1A4AE83353}"/>
              </pc2:cmMkLst>
            </pc226:cmChg>
          </p:ext>
        </pc:extLst>
      </pc:sldChg>
      <pc:sldChg chg="delCm">
        <pc:chgData name="Ruhter, Lindsay Christine" userId="S::l542r074@home.ku.edu::37f2c9ff-b33e-4130-bd72-c98bee18d0df" providerId="AD" clId="Web-{1E8F3DA6-5AFD-E3E9-4540-BAC7086BA39A}" dt="2024-05-06T20:01:24.253" v="7"/>
        <pc:sldMkLst>
          <pc:docMk/>
          <pc:sldMk cId="4144237346" sldId="294"/>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1:24.253" v="7"/>
              <pc2:cmMkLst xmlns:pc2="http://schemas.microsoft.com/office/powerpoint/2019/9/main/command">
                <pc:docMk/>
                <pc:sldMk cId="4144237346" sldId="294"/>
                <pc2:cmMk id="{B08393FA-90DC-4C05-B45C-536DE9F5DC9E}"/>
              </pc2:cmMkLst>
            </pc226:cmChg>
          </p:ext>
        </pc:extLst>
      </pc:sldChg>
      <pc:sldChg chg="delCm">
        <pc:chgData name="Ruhter, Lindsay Christine" userId="S::l542r074@home.ku.edu::37f2c9ff-b33e-4130-bd72-c98bee18d0df" providerId="AD" clId="Web-{1E8F3DA6-5AFD-E3E9-4540-BAC7086BA39A}" dt="2024-05-06T20:01:35.222" v="8"/>
        <pc:sldMkLst>
          <pc:docMk/>
          <pc:sldMk cId="2678100996" sldId="298"/>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1:35.222" v="8"/>
              <pc2:cmMkLst xmlns:pc2="http://schemas.microsoft.com/office/powerpoint/2019/9/main/command">
                <pc:docMk/>
                <pc:sldMk cId="2678100996" sldId="298"/>
                <pc2:cmMk id="{471F1395-A42F-45F5-9A01-661FB3B2112C}"/>
              </pc2:cmMkLst>
            </pc226:cmChg>
          </p:ext>
        </pc:extLst>
      </pc:sldChg>
      <pc:sldChg chg="delCm">
        <pc:chgData name="Ruhter, Lindsay Christine" userId="S::l542r074@home.ku.edu::37f2c9ff-b33e-4130-bd72-c98bee18d0df" providerId="AD" clId="Web-{1E8F3DA6-5AFD-E3E9-4540-BAC7086BA39A}" dt="2024-05-06T20:01:40.191" v="9"/>
        <pc:sldMkLst>
          <pc:docMk/>
          <pc:sldMk cId="2049681196" sldId="300"/>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1:40.191" v="9"/>
              <pc2:cmMkLst xmlns:pc2="http://schemas.microsoft.com/office/powerpoint/2019/9/main/command">
                <pc:docMk/>
                <pc:sldMk cId="2049681196" sldId="300"/>
                <pc2:cmMk id="{D4A3A481-5676-43FC-9156-E0E7AD657DD6}"/>
              </pc2:cmMkLst>
            </pc226:cmChg>
          </p:ext>
        </pc:extLst>
      </pc:sldChg>
      <pc:sldChg chg="delCm">
        <pc:chgData name="Ruhter, Lindsay Christine" userId="S::l542r074@home.ku.edu::37f2c9ff-b33e-4130-bd72-c98bee18d0df" providerId="AD" clId="Web-{1E8F3DA6-5AFD-E3E9-4540-BAC7086BA39A}" dt="2024-05-06T20:02:09.457" v="10"/>
        <pc:sldMkLst>
          <pc:docMk/>
          <pc:sldMk cId="2384448207" sldId="314"/>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2:09.457" v="10"/>
              <pc2:cmMkLst xmlns:pc2="http://schemas.microsoft.com/office/powerpoint/2019/9/main/command">
                <pc:docMk/>
                <pc:sldMk cId="2384448207" sldId="314"/>
                <pc2:cmMk id="{D121AFE8-4528-4091-BD23-7B7631E3E1D6}"/>
              </pc2:cmMkLst>
            </pc226:cmChg>
          </p:ext>
        </pc:extLst>
      </pc:sldChg>
      <pc:sldChg chg="delCm">
        <pc:chgData name="Ruhter, Lindsay Christine" userId="S::l542r074@home.ku.edu::37f2c9ff-b33e-4130-bd72-c98bee18d0df" providerId="AD" clId="Web-{1E8F3DA6-5AFD-E3E9-4540-BAC7086BA39A}" dt="2024-05-06T20:00:22.721" v="3"/>
        <pc:sldMkLst>
          <pc:docMk/>
          <pc:sldMk cId="3244543476" sldId="315"/>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0:11.080" v="1"/>
              <pc2:cmMkLst xmlns:pc2="http://schemas.microsoft.com/office/powerpoint/2019/9/main/command">
                <pc:docMk/>
                <pc:sldMk cId="3244543476" sldId="315"/>
                <pc2:cmMk id="{97DB9C30-FF8E-45D5-8458-6F66D17B53B5}"/>
              </pc2:cmMkLst>
            </pc226:cmChg>
            <pc226:cmChg xmlns:pc226="http://schemas.microsoft.com/office/powerpoint/2022/06/main/command" chg="del">
              <pc226:chgData name="Ruhter, Lindsay Christine" userId="S::l542r074@home.ku.edu::37f2c9ff-b33e-4130-bd72-c98bee18d0df" providerId="AD" clId="Web-{1E8F3DA6-5AFD-E3E9-4540-BAC7086BA39A}" dt="2024-05-06T20:00:17.064" v="2"/>
              <pc2:cmMkLst xmlns:pc2="http://schemas.microsoft.com/office/powerpoint/2019/9/main/command">
                <pc:docMk/>
                <pc:sldMk cId="3244543476" sldId="315"/>
                <pc2:cmMk id="{239BA59B-EB76-45EE-838C-178B0505A19A}"/>
              </pc2:cmMkLst>
            </pc226:cmChg>
            <pc226:cmChg xmlns:pc226="http://schemas.microsoft.com/office/powerpoint/2022/06/main/command" chg="del">
              <pc226:chgData name="Ruhter, Lindsay Christine" userId="S::l542r074@home.ku.edu::37f2c9ff-b33e-4130-bd72-c98bee18d0df" providerId="AD" clId="Web-{1E8F3DA6-5AFD-E3E9-4540-BAC7086BA39A}" dt="2024-05-06T20:00:22.721" v="3"/>
              <pc2:cmMkLst xmlns:pc2="http://schemas.microsoft.com/office/powerpoint/2019/9/main/command">
                <pc:docMk/>
                <pc:sldMk cId="3244543476" sldId="315"/>
                <pc2:cmMk id="{E0D72EC5-7D85-423B-88DD-9A8229804F93}"/>
              </pc2:cmMkLst>
            </pc226:cmChg>
            <pc226:cmChg xmlns:pc226="http://schemas.microsoft.com/office/powerpoint/2022/06/main/command" chg="del">
              <pc226:chgData name="Ruhter, Lindsay Christine" userId="S::l542r074@home.ku.edu::37f2c9ff-b33e-4130-bd72-c98bee18d0df" providerId="AD" clId="Web-{1E8F3DA6-5AFD-E3E9-4540-BAC7086BA39A}" dt="2024-05-06T20:00:08.439" v="0"/>
              <pc2:cmMkLst xmlns:pc2="http://schemas.microsoft.com/office/powerpoint/2019/9/main/command">
                <pc:docMk/>
                <pc:sldMk cId="3244543476" sldId="315"/>
                <pc2:cmMk id="{E29A85FE-4969-4F2A-B82D-1FE3FEECC492}"/>
              </pc2:cmMkLst>
            </pc226:cmChg>
          </p:ext>
        </pc:extLst>
      </pc:sldChg>
      <pc:sldChg chg="delCm">
        <pc:chgData name="Ruhter, Lindsay Christine" userId="S::l542r074@home.ku.edu::37f2c9ff-b33e-4130-bd72-c98bee18d0df" providerId="AD" clId="Web-{1E8F3DA6-5AFD-E3E9-4540-BAC7086BA39A}" dt="2024-05-06T20:01:02.081" v="5"/>
        <pc:sldMkLst>
          <pc:docMk/>
          <pc:sldMk cId="3689868763" sldId="317"/>
        </pc:sldMkLst>
        <pc:extLst>
          <p:ext xmlns:p="http://schemas.openxmlformats.org/presentationml/2006/main" uri="{D6D511B9-2390-475A-947B-AFAB55BFBCF1}">
            <pc226:cmChg xmlns:pc226="http://schemas.microsoft.com/office/powerpoint/2022/06/main/command" chg="del">
              <pc226:chgData name="Ruhter, Lindsay Christine" userId="S::l542r074@home.ku.edu::37f2c9ff-b33e-4130-bd72-c98bee18d0df" providerId="AD" clId="Web-{1E8F3DA6-5AFD-E3E9-4540-BAC7086BA39A}" dt="2024-05-06T20:01:00.128" v="4"/>
              <pc2:cmMkLst xmlns:pc2="http://schemas.microsoft.com/office/powerpoint/2019/9/main/command">
                <pc:docMk/>
                <pc:sldMk cId="3689868763" sldId="317"/>
                <pc2:cmMk id="{DC68297B-9923-4B73-93EF-293EE8F7690E}"/>
              </pc2:cmMkLst>
            </pc226:cmChg>
            <pc226:cmChg xmlns:pc226="http://schemas.microsoft.com/office/powerpoint/2022/06/main/command" chg="del">
              <pc226:chgData name="Ruhter, Lindsay Christine" userId="S::l542r074@home.ku.edu::37f2c9ff-b33e-4130-bd72-c98bee18d0df" providerId="AD" clId="Web-{1E8F3DA6-5AFD-E3E9-4540-BAC7086BA39A}" dt="2024-05-06T20:01:02.081" v="5"/>
              <pc2:cmMkLst xmlns:pc2="http://schemas.microsoft.com/office/powerpoint/2019/9/main/command">
                <pc:docMk/>
                <pc:sldMk cId="3689868763" sldId="317"/>
                <pc2:cmMk id="{2E6920A6-69A9-4BCC-943D-70F2C39303FA}"/>
              </pc2:cmMkLst>
            </pc226:cmChg>
          </p:ext>
        </pc:extLst>
      </pc:sldChg>
    </pc:docChg>
  </pc:docChgLst>
  <pc:docChgLst>
    <pc:chgData name="Reida, Grace Anne" userId="S::g165r091@home.ku.edu::75159113-725b-47e3-a64a-7b26afe717ac" providerId="AD" clId="Web-{342D99EA-A4D2-AC1A-A145-C064DC8A0A90}"/>
    <pc:docChg chg="">
      <pc:chgData name="Reida, Grace Anne" userId="S::g165r091@home.ku.edu::75159113-725b-47e3-a64a-7b26afe717ac" providerId="AD" clId="Web-{342D99EA-A4D2-AC1A-A145-C064DC8A0A90}" dt="2024-05-03T16:13:47.906" v="1"/>
      <pc:docMkLst>
        <pc:docMk/>
      </pc:docMkLst>
      <pc:sldChg chg="modCm">
        <pc:chgData name="Reida, Grace Anne" userId="S::g165r091@home.ku.edu::75159113-725b-47e3-a64a-7b26afe717ac" providerId="AD" clId="Web-{342D99EA-A4D2-AC1A-A145-C064DC8A0A90}" dt="2024-05-03T16:13:47.906" v="1"/>
        <pc:sldMkLst>
          <pc:docMk/>
          <pc:sldMk cId="3244543476" sldId="315"/>
        </pc:sldMkLst>
        <pc:extLst>
          <p:ext xmlns:p="http://schemas.openxmlformats.org/presentationml/2006/main" uri="{D6D511B9-2390-475A-947B-AFAB55BFBCF1}">
            <pc226:cmChg xmlns:pc226="http://schemas.microsoft.com/office/powerpoint/2022/06/main/command" chg="">
              <pc226:chgData name="Reida, Grace Anne" userId="S::g165r091@home.ku.edu::75159113-725b-47e3-a64a-7b26afe717ac" providerId="AD" clId="Web-{342D99EA-A4D2-AC1A-A145-C064DC8A0A90}" dt="2024-05-03T16:13:47.906" v="1"/>
              <pc2:cmMkLst xmlns:pc2="http://schemas.microsoft.com/office/powerpoint/2019/9/main/command">
                <pc:docMk/>
                <pc:sldMk cId="3244543476" sldId="315"/>
                <pc2:cmMk id="{E0D72EC5-7D85-423B-88DD-9A8229804F93}"/>
              </pc2:cmMkLst>
              <pc226:cmRplyChg chg="add">
                <pc226:chgData name="Reida, Grace Anne" userId="S::g165r091@home.ku.edu::75159113-725b-47e3-a64a-7b26afe717ac" providerId="AD" clId="Web-{342D99EA-A4D2-AC1A-A145-C064DC8A0A90}" dt="2024-05-03T16:13:47.906" v="1"/>
                <pc2:cmRplyMkLst xmlns:pc2="http://schemas.microsoft.com/office/powerpoint/2019/9/main/command">
                  <pc:docMk/>
                  <pc:sldMk cId="3244543476" sldId="315"/>
                  <pc2:cmMk id="{E0D72EC5-7D85-423B-88DD-9A8229804F93}"/>
                  <pc2:cmRplyMk id="{FA06911C-FB47-47FB-BC70-DF092546EA0A}"/>
                </pc2:cmRplyMkLst>
              </pc226:cmRplyChg>
              <pc226:cmRplyChg chg="del">
                <pc226:chgData name="Reida, Grace Anne" userId="S::g165r091@home.ku.edu::75159113-725b-47e3-a64a-7b26afe717ac" providerId="AD" clId="Web-{342D99EA-A4D2-AC1A-A145-C064DC8A0A90}" dt="2024-05-03T16:13:24.703" v="0"/>
                <pc2:cmRplyMkLst xmlns:pc2="http://schemas.microsoft.com/office/powerpoint/2019/9/main/command">
                  <pc:docMk/>
                  <pc:sldMk cId="3244543476" sldId="315"/>
                  <pc2:cmMk id="{E0D72EC5-7D85-423B-88DD-9A8229804F93}"/>
                  <pc2:cmRplyMk id="{0CA508A1-413F-4A29-A445-B82061CABD0A}"/>
                </pc2:cmRplyMkLst>
              </pc226:cmRplyChg>
            </pc226:cmChg>
          </p:ext>
        </pc:extLst>
      </pc:sldChg>
    </pc:docChg>
  </pc:docChgLst>
  <pc:docChgLst>
    <pc:chgData name="Rule, Martin C" userId="ced33c88-ef2e-472c-9b83-f0467ca4b417" providerId="ADAL" clId="{8F526EE2-1B9A-4110-AECC-D48C63E879D2}"/>
    <pc:docChg chg="modSld modHandout">
      <pc:chgData name="Rule, Martin C" userId="ced33c88-ef2e-472c-9b83-f0467ca4b417" providerId="ADAL" clId="{8F526EE2-1B9A-4110-AECC-D48C63E879D2}" dt="2024-05-29T18:19:22.382" v="38"/>
      <pc:docMkLst>
        <pc:docMk/>
      </pc:docMkLst>
      <pc:sldChg chg="addSp modSp mod">
        <pc:chgData name="Rule, Martin C" userId="ced33c88-ef2e-472c-9b83-f0467ca4b417" providerId="ADAL" clId="{8F526EE2-1B9A-4110-AECC-D48C63E879D2}" dt="2024-05-29T18:11:28.562" v="34"/>
        <pc:sldMkLst>
          <pc:docMk/>
          <pc:sldMk cId="3096500445" sldId="276"/>
        </pc:sldMkLst>
        <pc:spChg chg="add mod ord">
          <ac:chgData name="Rule, Martin C" userId="ced33c88-ef2e-472c-9b83-f0467ca4b417" providerId="ADAL" clId="{8F526EE2-1B9A-4110-AECC-D48C63E879D2}" dt="2024-05-29T18:11:23.822" v="33"/>
          <ac:spMkLst>
            <pc:docMk/>
            <pc:sldMk cId="3096500445" sldId="276"/>
            <ac:spMk id="2" creationId="{26A7D87F-7015-BDA3-20CC-0ED44C61BEF2}"/>
          </ac:spMkLst>
        </pc:spChg>
        <pc:spChg chg="ord">
          <ac:chgData name="Rule, Martin C" userId="ced33c88-ef2e-472c-9b83-f0467ca4b417" providerId="ADAL" clId="{8F526EE2-1B9A-4110-AECC-D48C63E879D2}" dt="2024-05-29T18:11:28.562" v="34"/>
          <ac:spMkLst>
            <pc:docMk/>
            <pc:sldMk cId="3096500445" sldId="276"/>
            <ac:spMk id="6" creationId="{19969FC0-6DB4-9104-B137-8E120317DBD5}"/>
          </ac:spMkLst>
        </pc:spChg>
      </pc:sldChg>
      <pc:sldChg chg="modSp mod">
        <pc:chgData name="Rule, Martin C" userId="ced33c88-ef2e-472c-9b83-f0467ca4b417" providerId="ADAL" clId="{8F526EE2-1B9A-4110-AECC-D48C63E879D2}" dt="2024-05-29T18:10:58.452" v="31" actId="962"/>
        <pc:sldMkLst>
          <pc:docMk/>
          <pc:sldMk cId="819429193" sldId="285"/>
        </pc:sldMkLst>
        <pc:picChg chg="mod">
          <ac:chgData name="Rule, Martin C" userId="ced33c88-ef2e-472c-9b83-f0467ca4b417" providerId="ADAL" clId="{8F526EE2-1B9A-4110-AECC-D48C63E879D2}" dt="2024-05-29T18:10:58.452" v="31" actId="962"/>
          <ac:picMkLst>
            <pc:docMk/>
            <pc:sldMk cId="819429193" sldId="285"/>
            <ac:picMk id="2" creationId="{495CA9F9-0E1F-773A-3BF2-762860FE9D8C}"/>
          </ac:picMkLst>
        </pc:picChg>
      </pc:sldChg>
      <pc:sldChg chg="modSp">
        <pc:chgData name="Rule, Martin C" userId="ced33c88-ef2e-472c-9b83-f0467ca4b417" providerId="ADAL" clId="{8F526EE2-1B9A-4110-AECC-D48C63E879D2}" dt="2024-05-29T18:09:14.230" v="25" actId="20577"/>
        <pc:sldMkLst>
          <pc:docMk/>
          <pc:sldMk cId="2678100996" sldId="298"/>
        </pc:sldMkLst>
        <pc:spChg chg="mod">
          <ac:chgData name="Rule, Martin C" userId="ced33c88-ef2e-472c-9b83-f0467ca4b417" providerId="ADAL" clId="{8F526EE2-1B9A-4110-AECC-D48C63E879D2}" dt="2024-05-29T18:09:14.230" v="25" actId="20577"/>
          <ac:spMkLst>
            <pc:docMk/>
            <pc:sldMk cId="2678100996" sldId="298"/>
            <ac:spMk id="87" creationId="{00000000-0000-0000-0000-000000000000}"/>
          </ac:spMkLst>
        </pc:spChg>
      </pc:sldChg>
      <pc:sldChg chg="modSp mod">
        <pc:chgData name="Rule, Martin C" userId="ced33c88-ef2e-472c-9b83-f0467ca4b417" providerId="ADAL" clId="{8F526EE2-1B9A-4110-AECC-D48C63E879D2}" dt="2024-05-29T18:07:16.404" v="0" actId="962"/>
        <pc:sldMkLst>
          <pc:docMk/>
          <pc:sldMk cId="2049681196" sldId="300"/>
        </pc:sldMkLst>
        <pc:picChg chg="mod">
          <ac:chgData name="Rule, Martin C" userId="ced33c88-ef2e-472c-9b83-f0467ca4b417" providerId="ADAL" clId="{8F526EE2-1B9A-4110-AECC-D48C63E879D2}" dt="2024-05-29T18:07:16.404" v="0" actId="962"/>
          <ac:picMkLst>
            <pc:docMk/>
            <pc:sldMk cId="2049681196" sldId="300"/>
            <ac:picMk id="3" creationId="{55C7B984-3F98-ECA2-6D04-36643A7B1033}"/>
          </ac:picMkLst>
        </pc:picChg>
      </pc:sldChg>
      <pc:sldChg chg="modSp mod">
        <pc:chgData name="Rule, Martin C" userId="ced33c88-ef2e-472c-9b83-f0467ca4b417" providerId="ADAL" clId="{8F526EE2-1B9A-4110-AECC-D48C63E879D2}" dt="2024-05-29T18:07:20.173" v="1" actId="962"/>
        <pc:sldMkLst>
          <pc:docMk/>
          <pc:sldMk cId="2252022092" sldId="301"/>
        </pc:sldMkLst>
        <pc:picChg chg="mod">
          <ac:chgData name="Rule, Martin C" userId="ced33c88-ef2e-472c-9b83-f0467ca4b417" providerId="ADAL" clId="{8F526EE2-1B9A-4110-AECC-D48C63E879D2}" dt="2024-05-29T18:07:20.173" v="1" actId="962"/>
          <ac:picMkLst>
            <pc:docMk/>
            <pc:sldMk cId="2252022092" sldId="301"/>
            <ac:picMk id="4" creationId="{1737BE6D-F076-429F-ED75-A8E9D4970C9C}"/>
          </ac:picMkLst>
        </pc:picChg>
      </pc:sldChg>
      <pc:sldChg chg="modSp mod">
        <pc:chgData name="Rule, Martin C" userId="ced33c88-ef2e-472c-9b83-f0467ca4b417" providerId="ADAL" clId="{8F526EE2-1B9A-4110-AECC-D48C63E879D2}" dt="2024-05-29T18:07:23.268" v="2" actId="962"/>
        <pc:sldMkLst>
          <pc:docMk/>
          <pc:sldMk cId="1116617863" sldId="302"/>
        </pc:sldMkLst>
        <pc:picChg chg="mod">
          <ac:chgData name="Rule, Martin C" userId="ced33c88-ef2e-472c-9b83-f0467ca4b417" providerId="ADAL" clId="{8F526EE2-1B9A-4110-AECC-D48C63E879D2}" dt="2024-05-29T18:07:23.268" v="2" actId="962"/>
          <ac:picMkLst>
            <pc:docMk/>
            <pc:sldMk cId="1116617863" sldId="302"/>
            <ac:picMk id="6" creationId="{D306FC69-4751-B9C3-1E53-AD2CF9650A97}"/>
          </ac:picMkLst>
        </pc:picChg>
      </pc:sldChg>
      <pc:sldChg chg="modSp mod">
        <pc:chgData name="Rule, Martin C" userId="ced33c88-ef2e-472c-9b83-f0467ca4b417" providerId="ADAL" clId="{8F526EE2-1B9A-4110-AECC-D48C63E879D2}" dt="2024-05-29T18:07:26.258" v="3" actId="962"/>
        <pc:sldMkLst>
          <pc:docMk/>
          <pc:sldMk cId="2418900889" sldId="303"/>
        </pc:sldMkLst>
        <pc:picChg chg="mod">
          <ac:chgData name="Rule, Martin C" userId="ced33c88-ef2e-472c-9b83-f0467ca4b417" providerId="ADAL" clId="{8F526EE2-1B9A-4110-AECC-D48C63E879D2}" dt="2024-05-29T18:07:26.258" v="3" actId="962"/>
          <ac:picMkLst>
            <pc:docMk/>
            <pc:sldMk cId="2418900889" sldId="303"/>
            <ac:picMk id="2" creationId="{C2F4ECE9-4170-230D-3FE6-594A19FDEDA8}"/>
          </ac:picMkLst>
        </pc:picChg>
      </pc:sldChg>
      <pc:sldChg chg="delCm">
        <pc:chgData name="Rule, Martin C" userId="ced33c88-ef2e-472c-9b83-f0467ca4b417" providerId="ADAL" clId="{8F526EE2-1B9A-4110-AECC-D48C63E879D2}" dt="2024-05-29T18:10:14.107" v="30"/>
        <pc:sldMkLst>
          <pc:docMk/>
          <pc:sldMk cId="2111473032" sldId="310"/>
        </pc:sldMkLst>
        <pc:extLst>
          <p:ext xmlns:p="http://schemas.openxmlformats.org/presentationml/2006/main" uri="{D6D511B9-2390-475A-947B-AFAB55BFBCF1}">
            <pc226:cmChg xmlns:pc226="http://schemas.microsoft.com/office/powerpoint/2022/06/main/command" chg="del">
              <pc226:chgData name="Rule, Martin C" userId="ced33c88-ef2e-472c-9b83-f0467ca4b417" providerId="ADAL" clId="{8F526EE2-1B9A-4110-AECC-D48C63E879D2}" dt="2024-05-29T18:10:14.107" v="30"/>
              <pc2:cmMkLst xmlns:pc2="http://schemas.microsoft.com/office/powerpoint/2019/9/main/command">
                <pc:docMk/>
                <pc:sldMk cId="2111473032" sldId="310"/>
                <pc2:cmMk id="{97980C56-895C-4EE8-B664-8A2C4C17B9C5}"/>
              </pc2:cmMkLst>
            </pc226:cmChg>
          </p:ext>
        </pc:extLst>
      </pc:sldChg>
      <pc:sldChg chg="modSp mod delCm modCm">
        <pc:chgData name="Rule, Martin C" userId="ced33c88-ef2e-472c-9b83-f0467ca4b417" providerId="ADAL" clId="{8F526EE2-1B9A-4110-AECC-D48C63E879D2}" dt="2024-05-29T18:07:42.599" v="6"/>
        <pc:sldMkLst>
          <pc:docMk/>
          <pc:sldMk cId="670805213" sldId="311"/>
        </pc:sldMkLst>
        <pc:picChg chg="mod">
          <ac:chgData name="Rule, Martin C" userId="ced33c88-ef2e-472c-9b83-f0467ca4b417" providerId="ADAL" clId="{8F526EE2-1B9A-4110-AECC-D48C63E879D2}" dt="2024-05-29T18:07:29.299" v="4" actId="962"/>
          <ac:picMkLst>
            <pc:docMk/>
            <pc:sldMk cId="670805213" sldId="311"/>
            <ac:picMk id="3" creationId="{2E778BE7-6D4A-EE9D-764B-A3A8F01E6AC3}"/>
          </ac:picMkLst>
        </pc:picChg>
        <pc:extLst>
          <p:ext xmlns:p="http://schemas.openxmlformats.org/presentationml/2006/main" uri="{D6D511B9-2390-475A-947B-AFAB55BFBCF1}">
            <pc226:cmChg xmlns:pc226="http://schemas.microsoft.com/office/powerpoint/2022/06/main/command" chg="del mod">
              <pc226:chgData name="Rule, Martin C" userId="ced33c88-ef2e-472c-9b83-f0467ca4b417" providerId="ADAL" clId="{8F526EE2-1B9A-4110-AECC-D48C63E879D2}" dt="2024-05-29T18:07:42.599" v="6"/>
              <pc2:cmMkLst xmlns:pc2="http://schemas.microsoft.com/office/powerpoint/2019/9/main/command">
                <pc:docMk/>
                <pc:sldMk cId="670805213" sldId="311"/>
                <pc2:cmMk id="{0A861AEE-7845-4350-BD35-6DC89E7F958E}"/>
              </pc2:cmMkLst>
            </pc226:cmChg>
          </p:ext>
        </pc:extLst>
      </pc:sldChg>
      <pc:sldChg chg="modSp mod">
        <pc:chgData name="Rule, Martin C" userId="ced33c88-ef2e-472c-9b83-f0467ca4b417" providerId="ADAL" clId="{8F526EE2-1B9A-4110-AECC-D48C63E879D2}" dt="2024-05-29T18:07:48.909" v="7" actId="962"/>
        <pc:sldMkLst>
          <pc:docMk/>
          <pc:sldMk cId="4224545539" sldId="312"/>
        </pc:sldMkLst>
        <pc:picChg chg="mod">
          <ac:chgData name="Rule, Martin C" userId="ced33c88-ef2e-472c-9b83-f0467ca4b417" providerId="ADAL" clId="{8F526EE2-1B9A-4110-AECC-D48C63E879D2}" dt="2024-05-29T18:07:48.909" v="7" actId="962"/>
          <ac:picMkLst>
            <pc:docMk/>
            <pc:sldMk cId="4224545539" sldId="312"/>
            <ac:picMk id="6" creationId="{D306FC69-4751-B9C3-1E53-AD2CF9650A97}"/>
          </ac:picMkLst>
        </pc:picChg>
      </pc:sldChg>
      <pc:sldChg chg="modSp mod">
        <pc:chgData name="Rule, Martin C" userId="ced33c88-ef2e-472c-9b83-f0467ca4b417" providerId="ADAL" clId="{8F526EE2-1B9A-4110-AECC-D48C63E879D2}" dt="2024-05-29T18:07:51.498" v="8" actId="962"/>
        <pc:sldMkLst>
          <pc:docMk/>
          <pc:sldMk cId="2470631026" sldId="313"/>
        </pc:sldMkLst>
        <pc:picChg chg="mod">
          <ac:chgData name="Rule, Martin C" userId="ced33c88-ef2e-472c-9b83-f0467ca4b417" providerId="ADAL" clId="{8F526EE2-1B9A-4110-AECC-D48C63E879D2}" dt="2024-05-29T18:07:51.498" v="8" actId="962"/>
          <ac:picMkLst>
            <pc:docMk/>
            <pc:sldMk cId="2470631026" sldId="313"/>
            <ac:picMk id="3" creationId="{2E778BE7-6D4A-EE9D-764B-A3A8F01E6AC3}"/>
          </ac:picMkLst>
        </pc:picChg>
      </pc:sldChg>
      <pc:sldChg chg="modSp">
        <pc:chgData name="Rule, Martin C" userId="ced33c88-ef2e-472c-9b83-f0467ca4b417" providerId="ADAL" clId="{8F526EE2-1B9A-4110-AECC-D48C63E879D2}" dt="2024-05-29T18:09:31.100" v="29" actId="20577"/>
        <pc:sldMkLst>
          <pc:docMk/>
          <pc:sldMk cId="2384448207" sldId="314"/>
        </pc:sldMkLst>
        <pc:spChg chg="mod">
          <ac:chgData name="Rule, Martin C" userId="ced33c88-ef2e-472c-9b83-f0467ca4b417" providerId="ADAL" clId="{8F526EE2-1B9A-4110-AECC-D48C63E879D2}" dt="2024-05-29T18:09:31.100" v="29" actId="20577"/>
          <ac:spMkLst>
            <pc:docMk/>
            <pc:sldMk cId="2384448207" sldId="314"/>
            <ac:spMk id="87" creationId="{00000000-0000-0000-0000-000000000000}"/>
          </ac:spMkLst>
        </pc:spChg>
      </pc:sldChg>
    </pc:docChg>
  </pc:docChgLst>
  <pc:docChgLst>
    <pc:chgData name="Clepper, Eliott" userId="6b80cf81-eb99-4672-a272-80b0bf2d0145" providerId="ADAL" clId="{EAA45BB8-2203-47E8-96C3-17CE84813B7B}"/>
    <pc:docChg chg="undo custSel modSld">
      <pc:chgData name="Clepper, Eliott" userId="6b80cf81-eb99-4672-a272-80b0bf2d0145" providerId="ADAL" clId="{EAA45BB8-2203-47E8-96C3-17CE84813B7B}" dt="2024-04-30T14:32:53.988" v="586" actId="208"/>
      <pc:docMkLst>
        <pc:docMk/>
      </pc:docMkLst>
      <pc:sldChg chg="modSp mod modNotesTx">
        <pc:chgData name="Clepper, Eliott" userId="6b80cf81-eb99-4672-a272-80b0bf2d0145" providerId="ADAL" clId="{EAA45BB8-2203-47E8-96C3-17CE84813B7B}" dt="2024-04-30T14:04:36.737" v="267" actId="20577"/>
        <pc:sldMkLst>
          <pc:docMk/>
          <pc:sldMk cId="0" sldId="262"/>
        </pc:sldMkLst>
        <pc:spChg chg="mod">
          <ac:chgData name="Clepper, Eliott" userId="6b80cf81-eb99-4672-a272-80b0bf2d0145" providerId="ADAL" clId="{EAA45BB8-2203-47E8-96C3-17CE84813B7B}" dt="2024-04-30T14:04:02.300" v="266" actId="12"/>
          <ac:spMkLst>
            <pc:docMk/>
            <pc:sldMk cId="0" sldId="262"/>
            <ac:spMk id="94" creationId="{00000000-0000-0000-0000-000000000000}"/>
          </ac:spMkLst>
        </pc:spChg>
      </pc:sldChg>
      <pc:sldChg chg="addCm">
        <pc:chgData name="Clepper, Eliott" userId="6b80cf81-eb99-4672-a272-80b0bf2d0145" providerId="ADAL" clId="{EAA45BB8-2203-47E8-96C3-17CE84813B7B}" dt="2024-04-30T14:24:25.510" v="473"/>
        <pc:sldMkLst>
          <pc:docMk/>
          <pc:sldMk cId="3096500445" sldId="276"/>
        </pc:sldMkLst>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24:25.510" v="473"/>
              <pc2:cmMkLst xmlns:pc2="http://schemas.microsoft.com/office/powerpoint/2019/9/main/command">
                <pc:docMk/>
                <pc:sldMk cId="3096500445" sldId="276"/>
                <pc2:cmMk id="{9A39FB3F-6256-4386-B41C-BA75B5E13383}"/>
              </pc2:cmMkLst>
            </pc226:cmChg>
          </p:ext>
        </pc:extLst>
      </pc:sldChg>
      <pc:sldChg chg="modSp mod">
        <pc:chgData name="Clepper, Eliott" userId="6b80cf81-eb99-4672-a272-80b0bf2d0145" providerId="ADAL" clId="{EAA45BB8-2203-47E8-96C3-17CE84813B7B}" dt="2024-04-30T13:37:04.106" v="4" actId="20577"/>
        <pc:sldMkLst>
          <pc:docMk/>
          <pc:sldMk cId="0" sldId="279"/>
        </pc:sldMkLst>
        <pc:spChg chg="mod">
          <ac:chgData name="Clepper, Eliott" userId="6b80cf81-eb99-4672-a272-80b0bf2d0145" providerId="ADAL" clId="{EAA45BB8-2203-47E8-96C3-17CE84813B7B}" dt="2024-04-30T13:37:04.106" v="4" actId="20577"/>
          <ac:spMkLst>
            <pc:docMk/>
            <pc:sldMk cId="0" sldId="279"/>
            <ac:spMk id="88" creationId="{00000000-0000-0000-0000-000000000000}"/>
          </ac:spMkLst>
        </pc:spChg>
      </pc:sldChg>
      <pc:sldChg chg="modSp mod">
        <pc:chgData name="Clepper, Eliott" userId="6b80cf81-eb99-4672-a272-80b0bf2d0145" providerId="ADAL" clId="{EAA45BB8-2203-47E8-96C3-17CE84813B7B}" dt="2024-04-30T14:29:08.833" v="577" actId="20577"/>
        <pc:sldMkLst>
          <pc:docMk/>
          <pc:sldMk cId="3329782759" sldId="283"/>
        </pc:sldMkLst>
        <pc:spChg chg="mod">
          <ac:chgData name="Clepper, Eliott" userId="6b80cf81-eb99-4672-a272-80b0bf2d0145" providerId="ADAL" clId="{EAA45BB8-2203-47E8-96C3-17CE84813B7B}" dt="2024-04-30T14:29:08.833" v="577" actId="20577"/>
          <ac:spMkLst>
            <pc:docMk/>
            <pc:sldMk cId="3329782759" sldId="283"/>
            <ac:spMk id="88" creationId="{00000000-0000-0000-0000-000000000000}"/>
          </ac:spMkLst>
        </pc:spChg>
      </pc:sldChg>
      <pc:sldChg chg="modSp mod">
        <pc:chgData name="Clepper, Eliott" userId="6b80cf81-eb99-4672-a272-80b0bf2d0145" providerId="ADAL" clId="{EAA45BB8-2203-47E8-96C3-17CE84813B7B}" dt="2024-04-30T13:40:08.653" v="10" actId="12"/>
        <pc:sldMkLst>
          <pc:docMk/>
          <pc:sldMk cId="726117240" sldId="284"/>
        </pc:sldMkLst>
        <pc:spChg chg="mod">
          <ac:chgData name="Clepper, Eliott" userId="6b80cf81-eb99-4672-a272-80b0bf2d0145" providerId="ADAL" clId="{EAA45BB8-2203-47E8-96C3-17CE84813B7B}" dt="2024-04-30T13:39:56.402" v="9" actId="20577"/>
          <ac:spMkLst>
            <pc:docMk/>
            <pc:sldMk cId="726117240" sldId="284"/>
            <ac:spMk id="87" creationId="{00000000-0000-0000-0000-000000000000}"/>
          </ac:spMkLst>
        </pc:spChg>
        <pc:spChg chg="mod">
          <ac:chgData name="Clepper, Eliott" userId="6b80cf81-eb99-4672-a272-80b0bf2d0145" providerId="ADAL" clId="{EAA45BB8-2203-47E8-96C3-17CE84813B7B}" dt="2024-04-30T13:40:08.653" v="10" actId="12"/>
          <ac:spMkLst>
            <pc:docMk/>
            <pc:sldMk cId="726117240" sldId="284"/>
            <ac:spMk id="88" creationId="{00000000-0000-0000-0000-000000000000}"/>
          </ac:spMkLst>
        </pc:spChg>
      </pc:sldChg>
      <pc:sldChg chg="modSp mod modNotesTx">
        <pc:chgData name="Clepper, Eliott" userId="6b80cf81-eb99-4672-a272-80b0bf2d0145" providerId="ADAL" clId="{EAA45BB8-2203-47E8-96C3-17CE84813B7B}" dt="2024-04-30T14:25:11.511" v="475" actId="1582"/>
        <pc:sldMkLst>
          <pc:docMk/>
          <pc:sldMk cId="819429193" sldId="285"/>
        </pc:sldMkLst>
        <pc:spChg chg="mod">
          <ac:chgData name="Clepper, Eliott" userId="6b80cf81-eb99-4672-a272-80b0bf2d0145" providerId="ADAL" clId="{EAA45BB8-2203-47E8-96C3-17CE84813B7B}" dt="2024-04-30T13:42:52.516" v="22" actId="20577"/>
          <ac:spMkLst>
            <pc:docMk/>
            <pc:sldMk cId="819429193" sldId="285"/>
            <ac:spMk id="88" creationId="{00000000-0000-0000-0000-000000000000}"/>
          </ac:spMkLst>
        </pc:spChg>
        <pc:picChg chg="mod">
          <ac:chgData name="Clepper, Eliott" userId="6b80cf81-eb99-4672-a272-80b0bf2d0145" providerId="ADAL" clId="{EAA45BB8-2203-47E8-96C3-17CE84813B7B}" dt="2024-04-30T14:25:11.511" v="475" actId="1582"/>
          <ac:picMkLst>
            <pc:docMk/>
            <pc:sldMk cId="819429193" sldId="285"/>
            <ac:picMk id="2" creationId="{495CA9F9-0E1F-773A-3BF2-762860FE9D8C}"/>
          </ac:picMkLst>
        </pc:picChg>
      </pc:sldChg>
      <pc:sldChg chg="modSp mod modNotesTx">
        <pc:chgData name="Clepper, Eliott" userId="6b80cf81-eb99-4672-a272-80b0bf2d0145" providerId="ADAL" clId="{EAA45BB8-2203-47E8-96C3-17CE84813B7B}" dt="2024-04-30T13:42:18.442" v="17" actId="20577"/>
        <pc:sldMkLst>
          <pc:docMk/>
          <pc:sldMk cId="1128827744" sldId="286"/>
        </pc:sldMkLst>
        <pc:spChg chg="mod">
          <ac:chgData name="Clepper, Eliott" userId="6b80cf81-eb99-4672-a272-80b0bf2d0145" providerId="ADAL" clId="{EAA45BB8-2203-47E8-96C3-17CE84813B7B}" dt="2024-04-30T13:41:43.196" v="13" actId="12"/>
          <ac:spMkLst>
            <pc:docMk/>
            <pc:sldMk cId="1128827744" sldId="286"/>
            <ac:spMk id="88" creationId="{00000000-0000-0000-0000-000000000000}"/>
          </ac:spMkLst>
        </pc:spChg>
      </pc:sldChg>
      <pc:sldChg chg="modSp mod">
        <pc:chgData name="Clepper, Eliott" userId="6b80cf81-eb99-4672-a272-80b0bf2d0145" providerId="ADAL" clId="{EAA45BB8-2203-47E8-96C3-17CE84813B7B}" dt="2024-04-30T13:43:47.970" v="25" actId="12"/>
        <pc:sldMkLst>
          <pc:docMk/>
          <pc:sldMk cId="2720856430" sldId="287"/>
        </pc:sldMkLst>
        <pc:spChg chg="mod">
          <ac:chgData name="Clepper, Eliott" userId="6b80cf81-eb99-4672-a272-80b0bf2d0145" providerId="ADAL" clId="{EAA45BB8-2203-47E8-96C3-17CE84813B7B}" dt="2024-04-30T13:43:47.970" v="25" actId="12"/>
          <ac:spMkLst>
            <pc:docMk/>
            <pc:sldMk cId="2720856430" sldId="287"/>
            <ac:spMk id="88" creationId="{00000000-0000-0000-0000-000000000000}"/>
          </ac:spMkLst>
        </pc:spChg>
      </pc:sldChg>
      <pc:sldChg chg="modSp mod addCm modNotesTx">
        <pc:chgData name="Clepper, Eliott" userId="6b80cf81-eb99-4672-a272-80b0bf2d0145" providerId="ADAL" clId="{EAA45BB8-2203-47E8-96C3-17CE84813B7B}" dt="2024-04-30T13:59:02.070" v="214"/>
        <pc:sldMkLst>
          <pc:docMk/>
          <pc:sldMk cId="1852584935" sldId="292"/>
        </pc:sldMkLst>
        <pc:spChg chg="mod">
          <ac:chgData name="Clepper, Eliott" userId="6b80cf81-eb99-4672-a272-80b0bf2d0145" providerId="ADAL" clId="{EAA45BB8-2203-47E8-96C3-17CE84813B7B}" dt="2024-04-30T13:58:22.039" v="212" actId="12"/>
          <ac:spMkLst>
            <pc:docMk/>
            <pc:sldMk cId="1852584935" sldId="292"/>
            <ac:spMk id="88" creationId="{00000000-0000-0000-0000-000000000000}"/>
          </ac:spMkLst>
        </pc:sp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3:59:02.070" v="214"/>
              <pc2:cmMkLst xmlns:pc2="http://schemas.microsoft.com/office/powerpoint/2019/9/main/command">
                <pc:docMk/>
                <pc:sldMk cId="1852584935" sldId="292"/>
                <pc2:cmMk id="{95B9123B-984F-4444-AC32-EB1A4AE83353}"/>
              </pc2:cmMkLst>
            </pc226:cmChg>
          </p:ext>
        </pc:extLst>
      </pc:sldChg>
      <pc:sldChg chg="modSp mod modNotesTx">
        <pc:chgData name="Clepper, Eliott" userId="6b80cf81-eb99-4672-a272-80b0bf2d0145" providerId="ADAL" clId="{EAA45BB8-2203-47E8-96C3-17CE84813B7B}" dt="2024-04-30T14:00:33.037" v="229" actId="20577"/>
        <pc:sldMkLst>
          <pc:docMk/>
          <pc:sldMk cId="444973248" sldId="293"/>
        </pc:sldMkLst>
        <pc:spChg chg="mod">
          <ac:chgData name="Clepper, Eliott" userId="6b80cf81-eb99-4672-a272-80b0bf2d0145" providerId="ADAL" clId="{EAA45BB8-2203-47E8-96C3-17CE84813B7B}" dt="2024-04-30T13:59:24.685" v="218" actId="20577"/>
          <ac:spMkLst>
            <pc:docMk/>
            <pc:sldMk cId="444973248" sldId="293"/>
            <ac:spMk id="88" creationId="{00000000-0000-0000-0000-000000000000}"/>
          </ac:spMkLst>
        </pc:spChg>
      </pc:sldChg>
      <pc:sldChg chg="modSp mod addCm modNotesTx">
        <pc:chgData name="Clepper, Eliott" userId="6b80cf81-eb99-4672-a272-80b0bf2d0145" providerId="ADAL" clId="{EAA45BB8-2203-47E8-96C3-17CE84813B7B}" dt="2024-04-30T14:03:55.613" v="265" actId="20577"/>
        <pc:sldMkLst>
          <pc:docMk/>
          <pc:sldMk cId="4144237346" sldId="294"/>
        </pc:sldMkLst>
        <pc:spChg chg="mod">
          <ac:chgData name="Clepper, Eliott" userId="6b80cf81-eb99-4672-a272-80b0bf2d0145" providerId="ADAL" clId="{EAA45BB8-2203-47E8-96C3-17CE84813B7B}" dt="2024-04-30T14:01:38.414" v="244" actId="20577"/>
          <ac:spMkLst>
            <pc:docMk/>
            <pc:sldMk cId="4144237346" sldId="294"/>
            <ac:spMk id="88" creationId="{00000000-0000-0000-0000-000000000000}"/>
          </ac:spMkLst>
        </pc:sp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03:41.259" v="264"/>
              <pc2:cmMkLst xmlns:pc2="http://schemas.microsoft.com/office/powerpoint/2019/9/main/command">
                <pc:docMk/>
                <pc:sldMk cId="4144237346" sldId="294"/>
                <pc2:cmMk id="{B08393FA-90DC-4C05-B45C-536DE9F5DC9E}"/>
              </pc2:cmMkLst>
            </pc226:cmChg>
          </p:ext>
        </pc:extLst>
      </pc:sldChg>
      <pc:sldChg chg="modSp mod modNotesTx">
        <pc:chgData name="Clepper, Eliott" userId="6b80cf81-eb99-4672-a272-80b0bf2d0145" providerId="ADAL" clId="{EAA45BB8-2203-47E8-96C3-17CE84813B7B}" dt="2024-04-30T14:05:44.358" v="291" actId="20577"/>
        <pc:sldMkLst>
          <pc:docMk/>
          <pc:sldMk cId="1769279539" sldId="297"/>
        </pc:sldMkLst>
        <pc:spChg chg="mod">
          <ac:chgData name="Clepper, Eliott" userId="6b80cf81-eb99-4672-a272-80b0bf2d0145" providerId="ADAL" clId="{EAA45BB8-2203-47E8-96C3-17CE84813B7B}" dt="2024-04-30T14:05:05.288" v="269" actId="20577"/>
          <ac:spMkLst>
            <pc:docMk/>
            <pc:sldMk cId="1769279539" sldId="297"/>
            <ac:spMk id="87" creationId="{00000000-0000-0000-0000-000000000000}"/>
          </ac:spMkLst>
        </pc:spChg>
        <pc:spChg chg="mod">
          <ac:chgData name="Clepper, Eliott" userId="6b80cf81-eb99-4672-a272-80b0bf2d0145" providerId="ADAL" clId="{EAA45BB8-2203-47E8-96C3-17CE84813B7B}" dt="2024-04-30T14:05:18.100" v="275" actId="20577"/>
          <ac:spMkLst>
            <pc:docMk/>
            <pc:sldMk cId="1769279539" sldId="297"/>
            <ac:spMk id="88" creationId="{00000000-0000-0000-0000-000000000000}"/>
          </ac:spMkLst>
        </pc:spChg>
      </pc:sldChg>
      <pc:sldChg chg="modSp mod addCm modNotesTx">
        <pc:chgData name="Clepper, Eliott" userId="6b80cf81-eb99-4672-a272-80b0bf2d0145" providerId="ADAL" clId="{EAA45BB8-2203-47E8-96C3-17CE84813B7B}" dt="2024-04-30T14:06:39.317" v="294"/>
        <pc:sldMkLst>
          <pc:docMk/>
          <pc:sldMk cId="2678100996" sldId="298"/>
        </pc:sldMkLst>
        <pc:spChg chg="mod">
          <ac:chgData name="Clepper, Eliott" userId="6b80cf81-eb99-4672-a272-80b0bf2d0145" providerId="ADAL" clId="{EAA45BB8-2203-47E8-96C3-17CE84813B7B}" dt="2024-04-30T14:05:50.050" v="292" actId="12"/>
          <ac:spMkLst>
            <pc:docMk/>
            <pc:sldMk cId="2678100996" sldId="298"/>
            <ac:spMk id="88" creationId="{00000000-0000-0000-0000-000000000000}"/>
          </ac:spMkLst>
        </pc:sp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06:39.317" v="294"/>
              <pc2:cmMkLst xmlns:pc2="http://schemas.microsoft.com/office/powerpoint/2019/9/main/command">
                <pc:docMk/>
                <pc:sldMk cId="2678100996" sldId="298"/>
                <pc2:cmMk id="{471F1395-A42F-45F5-9A01-661FB3B2112C}"/>
              </pc2:cmMkLst>
            </pc226:cmChg>
          </p:ext>
        </pc:extLst>
      </pc:sldChg>
      <pc:sldChg chg="modSp mod addCm">
        <pc:chgData name="Clepper, Eliott" userId="6b80cf81-eb99-4672-a272-80b0bf2d0145" providerId="ADAL" clId="{EAA45BB8-2203-47E8-96C3-17CE84813B7B}" dt="2024-04-30T14:32:27.901" v="579" actId="208"/>
        <pc:sldMkLst>
          <pc:docMk/>
          <pc:sldMk cId="2049681196" sldId="300"/>
        </pc:sldMkLst>
        <pc:spChg chg="mod">
          <ac:chgData name="Clepper, Eliott" userId="6b80cf81-eb99-4672-a272-80b0bf2d0145" providerId="ADAL" clId="{EAA45BB8-2203-47E8-96C3-17CE84813B7B}" dt="2024-04-30T14:09:01.128" v="320" actId="20577"/>
          <ac:spMkLst>
            <pc:docMk/>
            <pc:sldMk cId="2049681196" sldId="300"/>
            <ac:spMk id="93" creationId="{00000000-0000-0000-0000-000000000000}"/>
          </ac:spMkLst>
        </pc:spChg>
        <pc:spChg chg="mod">
          <ac:chgData name="Clepper, Eliott" userId="6b80cf81-eb99-4672-a272-80b0bf2d0145" providerId="ADAL" clId="{EAA45BB8-2203-47E8-96C3-17CE84813B7B}" dt="2024-04-30T14:07:13.060" v="295" actId="12"/>
          <ac:spMkLst>
            <pc:docMk/>
            <pc:sldMk cId="2049681196" sldId="300"/>
            <ac:spMk id="94" creationId="{00000000-0000-0000-0000-000000000000}"/>
          </ac:spMkLst>
        </pc:spChg>
        <pc:picChg chg="mod">
          <ac:chgData name="Clepper, Eliott" userId="6b80cf81-eb99-4672-a272-80b0bf2d0145" providerId="ADAL" clId="{EAA45BB8-2203-47E8-96C3-17CE84813B7B}" dt="2024-04-30T14:32:27.901" v="579" actId="208"/>
          <ac:picMkLst>
            <pc:docMk/>
            <pc:sldMk cId="2049681196" sldId="300"/>
            <ac:picMk id="3" creationId="{55C7B984-3F98-ECA2-6D04-36643A7B1033}"/>
          </ac:picMkLst>
        </pc:pic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08:55.026" v="316"/>
              <pc2:cmMkLst xmlns:pc2="http://schemas.microsoft.com/office/powerpoint/2019/9/main/command">
                <pc:docMk/>
                <pc:sldMk cId="2049681196" sldId="300"/>
                <pc2:cmMk id="{D4A3A481-5676-43FC-9156-E0E7AD657DD6}"/>
              </pc2:cmMkLst>
            </pc226:cmChg>
          </p:ext>
        </pc:extLst>
      </pc:sldChg>
      <pc:sldChg chg="modSp mod">
        <pc:chgData name="Clepper, Eliott" userId="6b80cf81-eb99-4672-a272-80b0bf2d0145" providerId="ADAL" clId="{EAA45BB8-2203-47E8-96C3-17CE84813B7B}" dt="2024-04-30T14:32:31.408" v="580" actId="208"/>
        <pc:sldMkLst>
          <pc:docMk/>
          <pc:sldMk cId="2252022092" sldId="301"/>
        </pc:sldMkLst>
        <pc:spChg chg="mod">
          <ac:chgData name="Clepper, Eliott" userId="6b80cf81-eb99-4672-a272-80b0bf2d0145" providerId="ADAL" clId="{EAA45BB8-2203-47E8-96C3-17CE84813B7B}" dt="2024-04-30T14:08:28.314" v="306" actId="20577"/>
          <ac:spMkLst>
            <pc:docMk/>
            <pc:sldMk cId="2252022092" sldId="301"/>
            <ac:spMk id="93" creationId="{00000000-0000-0000-0000-000000000000}"/>
          </ac:spMkLst>
        </pc:spChg>
        <pc:spChg chg="mod">
          <ac:chgData name="Clepper, Eliott" userId="6b80cf81-eb99-4672-a272-80b0bf2d0145" providerId="ADAL" clId="{EAA45BB8-2203-47E8-96C3-17CE84813B7B}" dt="2024-04-30T14:07:58.969" v="296" actId="12"/>
          <ac:spMkLst>
            <pc:docMk/>
            <pc:sldMk cId="2252022092" sldId="301"/>
            <ac:spMk id="94" creationId="{00000000-0000-0000-0000-000000000000}"/>
          </ac:spMkLst>
        </pc:spChg>
        <pc:picChg chg="mod">
          <ac:chgData name="Clepper, Eliott" userId="6b80cf81-eb99-4672-a272-80b0bf2d0145" providerId="ADAL" clId="{EAA45BB8-2203-47E8-96C3-17CE84813B7B}" dt="2024-04-30T14:32:31.408" v="580" actId="208"/>
          <ac:picMkLst>
            <pc:docMk/>
            <pc:sldMk cId="2252022092" sldId="301"/>
            <ac:picMk id="4" creationId="{1737BE6D-F076-429F-ED75-A8E9D4970C9C}"/>
          </ac:picMkLst>
        </pc:picChg>
      </pc:sldChg>
      <pc:sldChg chg="modSp mod">
        <pc:chgData name="Clepper, Eliott" userId="6b80cf81-eb99-4672-a272-80b0bf2d0145" providerId="ADAL" clId="{EAA45BB8-2203-47E8-96C3-17CE84813B7B}" dt="2024-04-30T14:32:35.177" v="581" actId="208"/>
        <pc:sldMkLst>
          <pc:docMk/>
          <pc:sldMk cId="1116617863" sldId="302"/>
        </pc:sldMkLst>
        <pc:spChg chg="mod">
          <ac:chgData name="Clepper, Eliott" userId="6b80cf81-eb99-4672-a272-80b0bf2d0145" providerId="ADAL" clId="{EAA45BB8-2203-47E8-96C3-17CE84813B7B}" dt="2024-04-30T14:08:32.421" v="310" actId="20577"/>
          <ac:spMkLst>
            <pc:docMk/>
            <pc:sldMk cId="1116617863" sldId="302"/>
            <ac:spMk id="93" creationId="{00000000-0000-0000-0000-000000000000}"/>
          </ac:spMkLst>
        </pc:spChg>
        <pc:spChg chg="mod">
          <ac:chgData name="Clepper, Eliott" userId="6b80cf81-eb99-4672-a272-80b0bf2d0145" providerId="ADAL" clId="{EAA45BB8-2203-47E8-96C3-17CE84813B7B}" dt="2024-04-30T14:09:28.624" v="324" actId="20577"/>
          <ac:spMkLst>
            <pc:docMk/>
            <pc:sldMk cId="1116617863" sldId="302"/>
            <ac:spMk id="94" creationId="{00000000-0000-0000-0000-000000000000}"/>
          </ac:spMkLst>
        </pc:spChg>
        <pc:picChg chg="mod">
          <ac:chgData name="Clepper, Eliott" userId="6b80cf81-eb99-4672-a272-80b0bf2d0145" providerId="ADAL" clId="{EAA45BB8-2203-47E8-96C3-17CE84813B7B}" dt="2024-04-30T14:32:35.177" v="581" actId="208"/>
          <ac:picMkLst>
            <pc:docMk/>
            <pc:sldMk cId="1116617863" sldId="302"/>
            <ac:picMk id="6" creationId="{D306FC69-4751-B9C3-1E53-AD2CF9650A97}"/>
          </ac:picMkLst>
        </pc:picChg>
      </pc:sldChg>
      <pc:sldChg chg="modSp mod">
        <pc:chgData name="Clepper, Eliott" userId="6b80cf81-eb99-4672-a272-80b0bf2d0145" providerId="ADAL" clId="{EAA45BB8-2203-47E8-96C3-17CE84813B7B}" dt="2024-04-30T14:32:39.866" v="582" actId="208"/>
        <pc:sldMkLst>
          <pc:docMk/>
          <pc:sldMk cId="2418900889" sldId="303"/>
        </pc:sldMkLst>
        <pc:spChg chg="mod">
          <ac:chgData name="Clepper, Eliott" userId="6b80cf81-eb99-4672-a272-80b0bf2d0145" providerId="ADAL" clId="{EAA45BB8-2203-47E8-96C3-17CE84813B7B}" dt="2024-04-30T14:08:38.171" v="314" actId="20577"/>
          <ac:spMkLst>
            <pc:docMk/>
            <pc:sldMk cId="2418900889" sldId="303"/>
            <ac:spMk id="93" creationId="{00000000-0000-0000-0000-000000000000}"/>
          </ac:spMkLst>
        </pc:spChg>
        <pc:spChg chg="mod">
          <ac:chgData name="Clepper, Eliott" userId="6b80cf81-eb99-4672-a272-80b0bf2d0145" providerId="ADAL" clId="{EAA45BB8-2203-47E8-96C3-17CE84813B7B}" dt="2024-04-30T14:10:00.752" v="325" actId="12"/>
          <ac:spMkLst>
            <pc:docMk/>
            <pc:sldMk cId="2418900889" sldId="303"/>
            <ac:spMk id="94" creationId="{00000000-0000-0000-0000-000000000000}"/>
          </ac:spMkLst>
        </pc:spChg>
        <pc:picChg chg="mod">
          <ac:chgData name="Clepper, Eliott" userId="6b80cf81-eb99-4672-a272-80b0bf2d0145" providerId="ADAL" clId="{EAA45BB8-2203-47E8-96C3-17CE84813B7B}" dt="2024-04-30T14:32:39.866" v="582" actId="208"/>
          <ac:picMkLst>
            <pc:docMk/>
            <pc:sldMk cId="2418900889" sldId="303"/>
            <ac:picMk id="2" creationId="{C2F4ECE9-4170-230D-3FE6-594A19FDEDA8}"/>
          </ac:picMkLst>
        </pc:picChg>
      </pc:sldChg>
      <pc:sldChg chg="modSp mod modNotesTx">
        <pc:chgData name="Clepper, Eliott" userId="6b80cf81-eb99-4672-a272-80b0bf2d0145" providerId="ADAL" clId="{EAA45BB8-2203-47E8-96C3-17CE84813B7B}" dt="2024-04-30T14:11:24.973" v="332" actId="20577"/>
        <pc:sldMkLst>
          <pc:docMk/>
          <pc:sldMk cId="894086207" sldId="304"/>
        </pc:sldMkLst>
        <pc:spChg chg="mod">
          <ac:chgData name="Clepper, Eliott" userId="6b80cf81-eb99-4672-a272-80b0bf2d0145" providerId="ADAL" clId="{EAA45BB8-2203-47E8-96C3-17CE84813B7B}" dt="2024-04-30T14:10:31.154" v="330" actId="12"/>
          <ac:spMkLst>
            <pc:docMk/>
            <pc:sldMk cId="894086207" sldId="304"/>
            <ac:spMk id="88" creationId="{00000000-0000-0000-0000-000000000000}"/>
          </ac:spMkLst>
        </pc:spChg>
      </pc:sldChg>
      <pc:sldChg chg="modSp mod">
        <pc:chgData name="Clepper, Eliott" userId="6b80cf81-eb99-4672-a272-80b0bf2d0145" providerId="ADAL" clId="{EAA45BB8-2203-47E8-96C3-17CE84813B7B}" dt="2024-04-30T14:11:47.723" v="333" actId="12"/>
        <pc:sldMkLst>
          <pc:docMk/>
          <pc:sldMk cId="2665223205" sldId="305"/>
        </pc:sldMkLst>
        <pc:spChg chg="mod">
          <ac:chgData name="Clepper, Eliott" userId="6b80cf81-eb99-4672-a272-80b0bf2d0145" providerId="ADAL" clId="{EAA45BB8-2203-47E8-96C3-17CE84813B7B}" dt="2024-04-30T14:11:47.723" v="333" actId="12"/>
          <ac:spMkLst>
            <pc:docMk/>
            <pc:sldMk cId="2665223205" sldId="305"/>
            <ac:spMk id="88" creationId="{00000000-0000-0000-0000-000000000000}"/>
          </ac:spMkLst>
        </pc:spChg>
      </pc:sldChg>
      <pc:sldChg chg="modSp mod modNotesTx">
        <pc:chgData name="Clepper, Eliott" userId="6b80cf81-eb99-4672-a272-80b0bf2d0145" providerId="ADAL" clId="{EAA45BB8-2203-47E8-96C3-17CE84813B7B}" dt="2024-04-30T14:12:45.203" v="338" actId="20577"/>
        <pc:sldMkLst>
          <pc:docMk/>
          <pc:sldMk cId="3464207151" sldId="306"/>
        </pc:sldMkLst>
        <pc:spChg chg="mod">
          <ac:chgData name="Clepper, Eliott" userId="6b80cf81-eb99-4672-a272-80b0bf2d0145" providerId="ADAL" clId="{EAA45BB8-2203-47E8-96C3-17CE84813B7B}" dt="2024-04-30T14:12:08.096" v="334" actId="12"/>
          <ac:spMkLst>
            <pc:docMk/>
            <pc:sldMk cId="3464207151" sldId="306"/>
            <ac:spMk id="88" creationId="{00000000-0000-0000-0000-000000000000}"/>
          </ac:spMkLst>
        </pc:spChg>
      </pc:sldChg>
      <pc:sldChg chg="modSp mod modNotesTx">
        <pc:chgData name="Clepper, Eliott" userId="6b80cf81-eb99-4672-a272-80b0bf2d0145" providerId="ADAL" clId="{EAA45BB8-2203-47E8-96C3-17CE84813B7B}" dt="2024-04-30T14:13:48.425" v="351" actId="20577"/>
        <pc:sldMkLst>
          <pc:docMk/>
          <pc:sldMk cId="1299503038" sldId="307"/>
        </pc:sldMkLst>
        <pc:spChg chg="mod">
          <ac:chgData name="Clepper, Eliott" userId="6b80cf81-eb99-4672-a272-80b0bf2d0145" providerId="ADAL" clId="{EAA45BB8-2203-47E8-96C3-17CE84813B7B}" dt="2024-04-30T14:13:28.546" v="342" actId="20577"/>
          <ac:spMkLst>
            <pc:docMk/>
            <pc:sldMk cId="1299503038" sldId="307"/>
            <ac:spMk id="88" creationId="{00000000-0000-0000-0000-000000000000}"/>
          </ac:spMkLst>
        </pc:spChg>
      </pc:sldChg>
      <pc:sldChg chg="modSp mod">
        <pc:chgData name="Clepper, Eliott" userId="6b80cf81-eb99-4672-a272-80b0bf2d0145" providerId="ADAL" clId="{EAA45BB8-2203-47E8-96C3-17CE84813B7B}" dt="2024-04-30T14:14:24.765" v="352" actId="12"/>
        <pc:sldMkLst>
          <pc:docMk/>
          <pc:sldMk cId="684216681" sldId="308"/>
        </pc:sldMkLst>
        <pc:spChg chg="mod">
          <ac:chgData name="Clepper, Eliott" userId="6b80cf81-eb99-4672-a272-80b0bf2d0145" providerId="ADAL" clId="{EAA45BB8-2203-47E8-96C3-17CE84813B7B}" dt="2024-04-30T14:14:24.765" v="352" actId="12"/>
          <ac:spMkLst>
            <pc:docMk/>
            <pc:sldMk cId="684216681" sldId="308"/>
            <ac:spMk id="88" creationId="{00000000-0000-0000-0000-000000000000}"/>
          </ac:spMkLst>
        </pc:spChg>
      </pc:sldChg>
      <pc:sldChg chg="modSp mod modNotesTx">
        <pc:chgData name="Clepper, Eliott" userId="6b80cf81-eb99-4672-a272-80b0bf2d0145" providerId="ADAL" clId="{EAA45BB8-2203-47E8-96C3-17CE84813B7B}" dt="2024-04-30T14:16:06.948" v="360" actId="20577"/>
        <pc:sldMkLst>
          <pc:docMk/>
          <pc:sldMk cId="1539547877" sldId="309"/>
        </pc:sldMkLst>
        <pc:spChg chg="mod">
          <ac:chgData name="Clepper, Eliott" userId="6b80cf81-eb99-4672-a272-80b0bf2d0145" providerId="ADAL" clId="{EAA45BB8-2203-47E8-96C3-17CE84813B7B}" dt="2024-04-30T14:15:17.391" v="355" actId="20577"/>
          <ac:spMkLst>
            <pc:docMk/>
            <pc:sldMk cId="1539547877" sldId="309"/>
            <ac:spMk id="88" creationId="{00000000-0000-0000-0000-000000000000}"/>
          </ac:spMkLst>
        </pc:spChg>
      </pc:sldChg>
      <pc:sldChg chg="modSp mod addCm modNotesTx">
        <pc:chgData name="Clepper, Eliott" userId="6b80cf81-eb99-4672-a272-80b0bf2d0145" providerId="ADAL" clId="{EAA45BB8-2203-47E8-96C3-17CE84813B7B}" dt="2024-04-30T14:18:22.413" v="400" actId="20577"/>
        <pc:sldMkLst>
          <pc:docMk/>
          <pc:sldMk cId="2111473032" sldId="310"/>
        </pc:sldMkLst>
        <pc:spChg chg="mod">
          <ac:chgData name="Clepper, Eliott" userId="6b80cf81-eb99-4672-a272-80b0bf2d0145" providerId="ADAL" clId="{EAA45BB8-2203-47E8-96C3-17CE84813B7B}" dt="2024-04-30T14:16:47.782" v="364" actId="20577"/>
          <ac:spMkLst>
            <pc:docMk/>
            <pc:sldMk cId="2111473032" sldId="310"/>
            <ac:spMk id="87" creationId="{00000000-0000-0000-0000-000000000000}"/>
          </ac:spMkLst>
        </pc:spChg>
        <pc:spChg chg="mod">
          <ac:chgData name="Clepper, Eliott" userId="6b80cf81-eb99-4672-a272-80b0bf2d0145" providerId="ADAL" clId="{EAA45BB8-2203-47E8-96C3-17CE84813B7B}" dt="2024-04-30T14:16:50.120" v="365" actId="12"/>
          <ac:spMkLst>
            <pc:docMk/>
            <pc:sldMk cId="2111473032" sldId="310"/>
            <ac:spMk id="88" creationId="{00000000-0000-0000-0000-000000000000}"/>
          </ac:spMkLst>
        </pc:sp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18:11.255" v="399"/>
              <pc2:cmMkLst xmlns:pc2="http://schemas.microsoft.com/office/powerpoint/2019/9/main/command">
                <pc:docMk/>
                <pc:sldMk cId="2111473032" sldId="310"/>
                <pc2:cmMk id="{97980C56-895C-4EE8-B664-8A2C4C17B9C5}"/>
              </pc2:cmMkLst>
            </pc226:cmChg>
          </p:ext>
        </pc:extLst>
      </pc:sldChg>
      <pc:sldChg chg="modSp mod addCm">
        <pc:chgData name="Clepper, Eliott" userId="6b80cf81-eb99-4672-a272-80b0bf2d0145" providerId="ADAL" clId="{EAA45BB8-2203-47E8-96C3-17CE84813B7B}" dt="2024-04-30T14:32:45.309" v="583" actId="208"/>
        <pc:sldMkLst>
          <pc:docMk/>
          <pc:sldMk cId="670805213" sldId="311"/>
        </pc:sldMkLst>
        <pc:spChg chg="mod">
          <ac:chgData name="Clepper, Eliott" userId="6b80cf81-eb99-4672-a272-80b0bf2d0145" providerId="ADAL" clId="{EAA45BB8-2203-47E8-96C3-17CE84813B7B}" dt="2024-04-30T14:19:15.108" v="411" actId="20577"/>
          <ac:spMkLst>
            <pc:docMk/>
            <pc:sldMk cId="670805213" sldId="311"/>
            <ac:spMk id="93" creationId="{00000000-0000-0000-0000-000000000000}"/>
          </ac:spMkLst>
        </pc:spChg>
        <pc:spChg chg="mod">
          <ac:chgData name="Clepper, Eliott" userId="6b80cf81-eb99-4672-a272-80b0bf2d0145" providerId="ADAL" clId="{EAA45BB8-2203-47E8-96C3-17CE84813B7B}" dt="2024-04-30T14:20:52.305" v="425" actId="20577"/>
          <ac:spMkLst>
            <pc:docMk/>
            <pc:sldMk cId="670805213" sldId="311"/>
            <ac:spMk id="94" creationId="{00000000-0000-0000-0000-000000000000}"/>
          </ac:spMkLst>
        </pc:spChg>
        <pc:picChg chg="mod">
          <ac:chgData name="Clepper, Eliott" userId="6b80cf81-eb99-4672-a272-80b0bf2d0145" providerId="ADAL" clId="{EAA45BB8-2203-47E8-96C3-17CE84813B7B}" dt="2024-04-30T14:32:45.309" v="583" actId="208"/>
          <ac:picMkLst>
            <pc:docMk/>
            <pc:sldMk cId="670805213" sldId="311"/>
            <ac:picMk id="3" creationId="{2E778BE7-6D4A-EE9D-764B-A3A8F01E6AC3}"/>
          </ac:picMkLst>
        </pc:pic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20:46.079" v="422"/>
              <pc2:cmMkLst xmlns:pc2="http://schemas.microsoft.com/office/powerpoint/2019/9/main/command">
                <pc:docMk/>
                <pc:sldMk cId="670805213" sldId="311"/>
                <pc2:cmMk id="{0A861AEE-7845-4350-BD35-6DC89E7F958E}"/>
              </pc2:cmMkLst>
            </pc226:cmChg>
          </p:ext>
        </pc:extLst>
      </pc:sldChg>
      <pc:sldChg chg="modSp mod modNotesTx">
        <pc:chgData name="Clepper, Eliott" userId="6b80cf81-eb99-4672-a272-80b0bf2d0145" providerId="ADAL" clId="{EAA45BB8-2203-47E8-96C3-17CE84813B7B}" dt="2024-04-30T14:32:48.439" v="584" actId="208"/>
        <pc:sldMkLst>
          <pc:docMk/>
          <pc:sldMk cId="4224545539" sldId="312"/>
        </pc:sldMkLst>
        <pc:spChg chg="mod">
          <ac:chgData name="Clepper, Eliott" userId="6b80cf81-eb99-4672-a272-80b0bf2d0145" providerId="ADAL" clId="{EAA45BB8-2203-47E8-96C3-17CE84813B7B}" dt="2024-04-30T14:19:19.629" v="415" actId="20577"/>
          <ac:spMkLst>
            <pc:docMk/>
            <pc:sldMk cId="4224545539" sldId="312"/>
            <ac:spMk id="93" creationId="{00000000-0000-0000-0000-000000000000}"/>
          </ac:spMkLst>
        </pc:spChg>
        <pc:spChg chg="mod">
          <ac:chgData name="Clepper, Eliott" userId="6b80cf81-eb99-4672-a272-80b0bf2d0145" providerId="ADAL" clId="{EAA45BB8-2203-47E8-96C3-17CE84813B7B}" dt="2024-04-30T14:21:26.158" v="432" actId="20577"/>
          <ac:spMkLst>
            <pc:docMk/>
            <pc:sldMk cId="4224545539" sldId="312"/>
            <ac:spMk id="94" creationId="{00000000-0000-0000-0000-000000000000}"/>
          </ac:spMkLst>
        </pc:spChg>
        <pc:picChg chg="mod">
          <ac:chgData name="Clepper, Eliott" userId="6b80cf81-eb99-4672-a272-80b0bf2d0145" providerId="ADAL" clId="{EAA45BB8-2203-47E8-96C3-17CE84813B7B}" dt="2024-04-30T14:32:48.439" v="584" actId="208"/>
          <ac:picMkLst>
            <pc:docMk/>
            <pc:sldMk cId="4224545539" sldId="312"/>
            <ac:picMk id="6" creationId="{D306FC69-4751-B9C3-1E53-AD2CF9650A97}"/>
          </ac:picMkLst>
        </pc:picChg>
      </pc:sldChg>
      <pc:sldChg chg="modSp mod">
        <pc:chgData name="Clepper, Eliott" userId="6b80cf81-eb99-4672-a272-80b0bf2d0145" providerId="ADAL" clId="{EAA45BB8-2203-47E8-96C3-17CE84813B7B}" dt="2024-04-30T14:32:53.988" v="586" actId="208"/>
        <pc:sldMkLst>
          <pc:docMk/>
          <pc:sldMk cId="2470631026" sldId="313"/>
        </pc:sldMkLst>
        <pc:spChg chg="mod">
          <ac:chgData name="Clepper, Eliott" userId="6b80cf81-eb99-4672-a272-80b0bf2d0145" providerId="ADAL" clId="{EAA45BB8-2203-47E8-96C3-17CE84813B7B}" dt="2024-04-30T14:19:24.356" v="421" actId="20577"/>
          <ac:spMkLst>
            <pc:docMk/>
            <pc:sldMk cId="2470631026" sldId="313"/>
            <ac:spMk id="93" creationId="{00000000-0000-0000-0000-000000000000}"/>
          </ac:spMkLst>
        </pc:spChg>
        <pc:spChg chg="mod">
          <ac:chgData name="Clepper, Eliott" userId="6b80cf81-eb99-4672-a272-80b0bf2d0145" providerId="ADAL" clId="{EAA45BB8-2203-47E8-96C3-17CE84813B7B}" dt="2024-04-30T14:22:31.039" v="449" actId="12"/>
          <ac:spMkLst>
            <pc:docMk/>
            <pc:sldMk cId="2470631026" sldId="313"/>
            <ac:spMk id="94" creationId="{00000000-0000-0000-0000-000000000000}"/>
          </ac:spMkLst>
        </pc:spChg>
        <pc:picChg chg="mod">
          <ac:chgData name="Clepper, Eliott" userId="6b80cf81-eb99-4672-a272-80b0bf2d0145" providerId="ADAL" clId="{EAA45BB8-2203-47E8-96C3-17CE84813B7B}" dt="2024-04-30T14:32:53.988" v="586" actId="208"/>
          <ac:picMkLst>
            <pc:docMk/>
            <pc:sldMk cId="2470631026" sldId="313"/>
            <ac:picMk id="3" creationId="{2E778BE7-6D4A-EE9D-764B-A3A8F01E6AC3}"/>
          </ac:picMkLst>
        </pc:picChg>
      </pc:sldChg>
      <pc:sldChg chg="modSp mod addCm modNotesTx">
        <pc:chgData name="Clepper, Eliott" userId="6b80cf81-eb99-4672-a272-80b0bf2d0145" providerId="ADAL" clId="{EAA45BB8-2203-47E8-96C3-17CE84813B7B}" dt="2024-04-30T14:24:06.121" v="472" actId="20577"/>
        <pc:sldMkLst>
          <pc:docMk/>
          <pc:sldMk cId="2384448207" sldId="314"/>
        </pc:sldMkLst>
        <pc:spChg chg="mod">
          <ac:chgData name="Clepper, Eliott" userId="6b80cf81-eb99-4672-a272-80b0bf2d0145" providerId="ADAL" clId="{EAA45BB8-2203-47E8-96C3-17CE84813B7B}" dt="2024-04-30T14:22:44.281" v="452" actId="20577"/>
          <ac:spMkLst>
            <pc:docMk/>
            <pc:sldMk cId="2384448207" sldId="314"/>
            <ac:spMk id="88" creationId="{00000000-0000-0000-0000-000000000000}"/>
          </ac:spMkLst>
        </pc:spChg>
        <pc:extLst>
          <p:ext xmlns:p="http://schemas.openxmlformats.org/presentationml/2006/main" uri="{D6D511B9-2390-475A-947B-AFAB55BFBCF1}">
            <pc226:cmChg xmlns:pc226="http://schemas.microsoft.com/office/powerpoint/2022/06/main/command" chg="add">
              <pc226:chgData name="Clepper, Eliott" userId="6b80cf81-eb99-4672-a272-80b0bf2d0145" providerId="ADAL" clId="{EAA45BB8-2203-47E8-96C3-17CE84813B7B}" dt="2024-04-30T14:23:29.150" v="454"/>
              <pc2:cmMkLst xmlns:pc2="http://schemas.microsoft.com/office/powerpoint/2019/9/main/command">
                <pc:docMk/>
                <pc:sldMk cId="2384448207" sldId="314"/>
                <pc2:cmMk id="{D121AFE8-4528-4091-BD23-7B7631E3E1D6}"/>
              </pc2:cmMkLst>
            </pc226:cmChg>
          </p:ext>
        </pc:extLst>
      </pc:sldChg>
      <pc:sldChg chg="modSp mod addCm modCm modNotesTx">
        <pc:chgData name="Clepper, Eliott" userId="6b80cf81-eb99-4672-a272-80b0bf2d0145" providerId="ADAL" clId="{EAA45BB8-2203-47E8-96C3-17CE84813B7B}" dt="2024-04-30T14:26:53.123" v="524"/>
        <pc:sldMkLst>
          <pc:docMk/>
          <pc:sldMk cId="3244543476" sldId="315"/>
        </pc:sldMkLst>
        <pc:spChg chg="mod">
          <ac:chgData name="Clepper, Eliott" userId="6b80cf81-eb99-4672-a272-80b0bf2d0145" providerId="ADAL" clId="{EAA45BB8-2203-47E8-96C3-17CE84813B7B}" dt="2024-04-30T14:26:24.693" v="523" actId="20577"/>
          <ac:spMkLst>
            <pc:docMk/>
            <pc:sldMk cId="3244543476" sldId="315"/>
            <ac:spMk id="87" creationId="{00000000-0000-0000-0000-000000000000}"/>
          </ac:spMkLst>
        </pc:spChg>
        <pc:spChg chg="mod">
          <ac:chgData name="Clepper, Eliott" userId="6b80cf81-eb99-4672-a272-80b0bf2d0145" providerId="ADAL" clId="{EAA45BB8-2203-47E8-96C3-17CE84813B7B}" dt="2024-04-30T14:25:35.170" v="497" actId="20577"/>
          <ac:spMkLst>
            <pc:docMk/>
            <pc:sldMk cId="3244543476" sldId="315"/>
            <ac:spMk id="88" creationId="{00000000-0000-0000-0000-000000000000}"/>
          </ac:spMkLst>
        </pc:spChg>
        <pc:extLst>
          <p:ext xmlns:p="http://schemas.openxmlformats.org/presentationml/2006/main" uri="{D6D511B9-2390-475A-947B-AFAB55BFBCF1}">
            <pc226:cmChg xmlns:pc226="http://schemas.microsoft.com/office/powerpoint/2022/06/main/command" chg="add mod">
              <pc226:chgData name="Clepper, Eliott" userId="6b80cf81-eb99-4672-a272-80b0bf2d0145" providerId="ADAL" clId="{EAA45BB8-2203-47E8-96C3-17CE84813B7B}" dt="2024-04-30T14:26:02.746" v="498"/>
              <pc2:cmMkLst xmlns:pc2="http://schemas.microsoft.com/office/powerpoint/2019/9/main/command">
                <pc:docMk/>
                <pc:sldMk cId="3244543476" sldId="315"/>
                <pc2:cmMk id="{97DB9C30-FF8E-45D5-8458-6F66D17B53B5}"/>
              </pc2:cmMkLst>
            </pc226:cmChg>
            <pc226:cmChg xmlns:pc226="http://schemas.microsoft.com/office/powerpoint/2022/06/main/command" chg="add mod">
              <pc226:chgData name="Clepper, Eliott" userId="6b80cf81-eb99-4672-a272-80b0bf2d0145" providerId="ADAL" clId="{EAA45BB8-2203-47E8-96C3-17CE84813B7B}" dt="2024-04-30T14:25:35.170" v="497" actId="20577"/>
              <pc2:cmMkLst xmlns:pc2="http://schemas.microsoft.com/office/powerpoint/2019/9/main/command">
                <pc:docMk/>
                <pc:sldMk cId="3244543476" sldId="315"/>
                <pc2:cmMk id="{239BA59B-EB76-45EE-838C-178B0505A19A}"/>
              </pc2:cmMkLst>
            </pc226:cmChg>
            <pc226:cmChg xmlns:pc226="http://schemas.microsoft.com/office/powerpoint/2022/06/main/command" chg="add mod">
              <pc226:chgData name="Clepper, Eliott" userId="6b80cf81-eb99-4672-a272-80b0bf2d0145" providerId="ADAL" clId="{EAA45BB8-2203-47E8-96C3-17CE84813B7B}" dt="2024-04-30T14:25:35.170" v="497" actId="20577"/>
              <pc2:cmMkLst xmlns:pc2="http://schemas.microsoft.com/office/powerpoint/2019/9/main/command">
                <pc:docMk/>
                <pc:sldMk cId="3244543476" sldId="315"/>
                <pc2:cmMk id="{E0D72EC5-7D85-423B-88DD-9A8229804F93}"/>
              </pc2:cmMkLst>
            </pc226:cmChg>
            <pc226:cmChg xmlns:pc226="http://schemas.microsoft.com/office/powerpoint/2022/06/main/command" chg="add">
              <pc226:chgData name="Clepper, Eliott" userId="6b80cf81-eb99-4672-a272-80b0bf2d0145" providerId="ADAL" clId="{EAA45BB8-2203-47E8-96C3-17CE84813B7B}" dt="2024-04-30T14:26:53.123" v="524"/>
              <pc2:cmMkLst xmlns:pc2="http://schemas.microsoft.com/office/powerpoint/2019/9/main/command">
                <pc:docMk/>
                <pc:sldMk cId="3244543476" sldId="315"/>
                <pc2:cmMk id="{E29A85FE-4969-4F2A-B82D-1FE3FEECC492}"/>
              </pc2:cmMkLst>
            </pc226:cmChg>
          </p:ext>
        </pc:extLst>
      </pc:sldChg>
      <pc:sldChg chg="modSp mod modNotesTx">
        <pc:chgData name="Clepper, Eliott" userId="6b80cf81-eb99-4672-a272-80b0bf2d0145" providerId="ADAL" clId="{EAA45BB8-2203-47E8-96C3-17CE84813B7B}" dt="2024-04-30T14:26:19.916" v="519" actId="20577"/>
        <pc:sldMkLst>
          <pc:docMk/>
          <pc:sldMk cId="2453591055" sldId="316"/>
        </pc:sldMkLst>
        <pc:spChg chg="mod">
          <ac:chgData name="Clepper, Eliott" userId="6b80cf81-eb99-4672-a272-80b0bf2d0145" providerId="ADAL" clId="{EAA45BB8-2203-47E8-96C3-17CE84813B7B}" dt="2024-04-30T14:26:19.916" v="519" actId="20577"/>
          <ac:spMkLst>
            <pc:docMk/>
            <pc:sldMk cId="2453591055" sldId="316"/>
            <ac:spMk id="87" creationId="{00000000-0000-0000-0000-000000000000}"/>
          </ac:spMkLst>
        </pc:spChg>
        <pc:spChg chg="mod">
          <ac:chgData name="Clepper, Eliott" userId="6b80cf81-eb99-4672-a272-80b0bf2d0145" providerId="ADAL" clId="{EAA45BB8-2203-47E8-96C3-17CE84813B7B}" dt="2024-04-30T13:48:48.010" v="95" actId="12"/>
          <ac:spMkLst>
            <pc:docMk/>
            <pc:sldMk cId="2453591055" sldId="316"/>
            <ac:spMk id="88" creationId="{00000000-0000-0000-0000-000000000000}"/>
          </ac:spMkLst>
        </pc:spChg>
      </pc:sldChg>
      <pc:sldChg chg="modSp mod addCm delCm modCm modNotesTx">
        <pc:chgData name="Clepper, Eliott" userId="6b80cf81-eb99-4672-a272-80b0bf2d0145" providerId="ADAL" clId="{EAA45BB8-2203-47E8-96C3-17CE84813B7B}" dt="2024-04-30T14:27:47.565" v="575" actId="1076"/>
        <pc:sldMkLst>
          <pc:docMk/>
          <pc:sldMk cId="3689868763" sldId="317"/>
        </pc:sldMkLst>
        <pc:spChg chg="mod">
          <ac:chgData name="Clepper, Eliott" userId="6b80cf81-eb99-4672-a272-80b0bf2d0145" providerId="ADAL" clId="{EAA45BB8-2203-47E8-96C3-17CE84813B7B}" dt="2024-04-30T14:27:47.565" v="575" actId="1076"/>
          <ac:spMkLst>
            <pc:docMk/>
            <pc:sldMk cId="3689868763" sldId="317"/>
            <ac:spMk id="87" creationId="{00000000-0000-0000-0000-000000000000}"/>
          </ac:spMkLst>
        </pc:spChg>
        <pc:spChg chg="mod">
          <ac:chgData name="Clepper, Eliott" userId="6b80cf81-eb99-4672-a272-80b0bf2d0145" providerId="ADAL" clId="{EAA45BB8-2203-47E8-96C3-17CE84813B7B}" dt="2024-04-30T14:27:40.873" v="571" actId="1076"/>
          <ac:spMkLst>
            <pc:docMk/>
            <pc:sldMk cId="3689868763" sldId="317"/>
            <ac:spMk id="88" creationId="{00000000-0000-0000-0000-000000000000}"/>
          </ac:spMkLst>
        </pc:spChg>
        <pc:extLst>
          <p:ext xmlns:p="http://schemas.openxmlformats.org/presentationml/2006/main" uri="{D6D511B9-2390-475A-947B-AFAB55BFBCF1}">
            <pc226:cmChg xmlns:pc226="http://schemas.microsoft.com/office/powerpoint/2022/06/main/command" chg="add del">
              <pc226:chgData name="Clepper, Eliott" userId="6b80cf81-eb99-4672-a272-80b0bf2d0145" providerId="ADAL" clId="{EAA45BB8-2203-47E8-96C3-17CE84813B7B}" dt="2024-04-30T13:54:48.929" v="166"/>
              <pc2:cmMkLst xmlns:pc2="http://schemas.microsoft.com/office/powerpoint/2019/9/main/command">
                <pc:docMk/>
                <pc:sldMk cId="3689868763" sldId="317"/>
                <pc2:cmMk id="{25E0D507-D735-47D9-B2B7-0B7EE3CFF208}"/>
              </pc2:cmMkLst>
            </pc226:cmChg>
            <pc226:cmChg xmlns:pc226="http://schemas.microsoft.com/office/powerpoint/2022/06/main/command" chg="add mod">
              <pc226:chgData name="Clepper, Eliott" userId="6b80cf81-eb99-4672-a272-80b0bf2d0145" providerId="ADAL" clId="{EAA45BB8-2203-47E8-96C3-17CE84813B7B}" dt="2024-04-30T14:27:45.392" v="574" actId="20577"/>
              <pc2:cmMkLst xmlns:pc2="http://schemas.microsoft.com/office/powerpoint/2019/9/main/command">
                <pc:docMk/>
                <pc:sldMk cId="3689868763" sldId="317"/>
                <pc2:cmMk id="{DC68297B-9923-4B73-93EF-293EE8F7690E}"/>
              </pc2:cmMkLst>
            </pc226:cmChg>
            <pc226:cmChg xmlns:pc226="http://schemas.microsoft.com/office/powerpoint/2022/06/main/command" chg="add">
              <pc226:chgData name="Clepper, Eliott" userId="6b80cf81-eb99-4672-a272-80b0bf2d0145" providerId="ADAL" clId="{EAA45BB8-2203-47E8-96C3-17CE84813B7B}" dt="2024-04-30T13:53:12.306" v="159"/>
              <pc2:cmMkLst xmlns:pc2="http://schemas.microsoft.com/office/powerpoint/2019/9/main/command">
                <pc:docMk/>
                <pc:sldMk cId="3689868763" sldId="317"/>
                <pc2:cmMk id="{2E6920A6-69A9-4BCC-943D-70F2C39303FA}"/>
              </pc2:cmMkLst>
            </pc226:cmChg>
          </p:ext>
        </pc:extLst>
      </pc:sldChg>
      <pc:sldChg chg="modSp mod modNotesTx">
        <pc:chgData name="Clepper, Eliott" userId="6b80cf81-eb99-4672-a272-80b0bf2d0145" providerId="ADAL" clId="{EAA45BB8-2203-47E8-96C3-17CE84813B7B}" dt="2024-04-30T14:27:36.869" v="570" actId="1076"/>
        <pc:sldMkLst>
          <pc:docMk/>
          <pc:sldMk cId="3754766225" sldId="318"/>
        </pc:sldMkLst>
        <pc:spChg chg="mod">
          <ac:chgData name="Clepper, Eliott" userId="6b80cf81-eb99-4672-a272-80b0bf2d0145" providerId="ADAL" clId="{EAA45BB8-2203-47E8-96C3-17CE84813B7B}" dt="2024-04-30T14:27:33.313" v="569" actId="1076"/>
          <ac:spMkLst>
            <pc:docMk/>
            <pc:sldMk cId="3754766225" sldId="318"/>
            <ac:spMk id="87" creationId="{00000000-0000-0000-0000-000000000000}"/>
          </ac:spMkLst>
        </pc:spChg>
        <pc:spChg chg="mod">
          <ac:chgData name="Clepper, Eliott" userId="6b80cf81-eb99-4672-a272-80b0bf2d0145" providerId="ADAL" clId="{EAA45BB8-2203-47E8-96C3-17CE84813B7B}" dt="2024-04-30T14:27:36.869" v="570" actId="1076"/>
          <ac:spMkLst>
            <pc:docMk/>
            <pc:sldMk cId="3754766225" sldId="318"/>
            <ac:spMk id="88" creationId="{00000000-0000-0000-0000-000000000000}"/>
          </ac:spMkLst>
        </pc:spChg>
      </pc:sldChg>
      <pc:sldChg chg="modSp mod modNotesTx">
        <pc:chgData name="Clepper, Eliott" userId="6b80cf81-eb99-4672-a272-80b0bf2d0145" providerId="ADAL" clId="{EAA45BB8-2203-47E8-96C3-17CE84813B7B}" dt="2024-04-30T13:58:11.006" v="211" actId="20577"/>
        <pc:sldMkLst>
          <pc:docMk/>
          <pc:sldMk cId="1426688721" sldId="319"/>
        </pc:sldMkLst>
        <pc:spChg chg="mod">
          <ac:chgData name="Clepper, Eliott" userId="6b80cf81-eb99-4672-a272-80b0bf2d0145" providerId="ADAL" clId="{EAA45BB8-2203-47E8-96C3-17CE84813B7B}" dt="2024-04-30T13:56:56.549" v="185" actId="20577"/>
          <ac:spMkLst>
            <pc:docMk/>
            <pc:sldMk cId="1426688721" sldId="319"/>
            <ac:spMk id="87" creationId="{00000000-0000-0000-0000-000000000000}"/>
          </ac:spMkLst>
        </pc:spChg>
        <pc:spChg chg="mod">
          <ac:chgData name="Clepper, Eliott" userId="6b80cf81-eb99-4672-a272-80b0bf2d0145" providerId="ADAL" clId="{EAA45BB8-2203-47E8-96C3-17CE84813B7B}" dt="2024-04-30T13:57:50.088" v="201" actId="20577"/>
          <ac:spMkLst>
            <pc:docMk/>
            <pc:sldMk cId="1426688721" sldId="319"/>
            <ac:spMk id="88" creationId="{00000000-0000-0000-0000-000000000000}"/>
          </ac:spMkLst>
        </pc:spChg>
      </pc:sldChg>
    </pc:docChg>
  </pc:docChgLst>
  <pc:docChgLst>
    <pc:chgData name="Griffin Zimmerman" userId="8910f1c6-4c81-4e93-aec7-b18b6cd1ca32" providerId="ADAL" clId="{6816B5A4-8745-448E-AEB8-1EDC40125541}"/>
    <pc:docChg chg="undo custSel modSld modMainMaster">
      <pc:chgData name="Griffin Zimmerman" userId="8910f1c6-4c81-4e93-aec7-b18b6cd1ca32" providerId="ADAL" clId="{6816B5A4-8745-448E-AEB8-1EDC40125541}" dt="2024-04-24T20:49:01.300" v="9"/>
      <pc:docMkLst>
        <pc:docMk/>
      </pc:docMkLst>
      <pc:sldChg chg="modSp">
        <pc:chgData name="Griffin Zimmerman" userId="8910f1c6-4c81-4e93-aec7-b18b6cd1ca32" providerId="ADAL" clId="{6816B5A4-8745-448E-AEB8-1EDC40125541}" dt="2024-04-24T20:49:01.300" v="9"/>
        <pc:sldMkLst>
          <pc:docMk/>
          <pc:sldMk cId="0" sldId="262"/>
        </pc:sldMkLst>
        <pc:spChg chg="mod">
          <ac:chgData name="Griffin Zimmerman" userId="8910f1c6-4c81-4e93-aec7-b18b6cd1ca32" providerId="ADAL" clId="{6816B5A4-8745-448E-AEB8-1EDC40125541}" dt="2024-04-24T20:49:01.300" v="9"/>
          <ac:spMkLst>
            <pc:docMk/>
            <pc:sldMk cId="0" sldId="262"/>
            <ac:spMk id="93" creationId="{00000000-0000-0000-0000-000000000000}"/>
          </ac:spMkLst>
        </pc:spChg>
        <pc:spChg chg="mod">
          <ac:chgData name="Griffin Zimmerman" userId="8910f1c6-4c81-4e93-aec7-b18b6cd1ca32" providerId="ADAL" clId="{6816B5A4-8745-448E-AEB8-1EDC40125541}" dt="2024-04-24T20:49:01.300" v="9"/>
          <ac:spMkLst>
            <pc:docMk/>
            <pc:sldMk cId="0" sldId="262"/>
            <ac:spMk id="94" creationId="{00000000-0000-0000-0000-000000000000}"/>
          </ac:spMkLst>
        </pc:spChg>
        <pc:spChg chg="mod">
          <ac:chgData name="Griffin Zimmerman" userId="8910f1c6-4c81-4e93-aec7-b18b6cd1ca32" providerId="ADAL" clId="{6816B5A4-8745-448E-AEB8-1EDC40125541}" dt="2024-04-24T20:49:01.300" v="9"/>
          <ac:spMkLst>
            <pc:docMk/>
            <pc:sldMk cId="0" sldId="262"/>
            <ac:spMk id="95" creationId="{00000000-0000-0000-0000-000000000000}"/>
          </ac:spMkLst>
        </pc:spChg>
      </pc:sldChg>
      <pc:sldChg chg="modSp">
        <pc:chgData name="Griffin Zimmerman" userId="8910f1c6-4c81-4e93-aec7-b18b6cd1ca32" providerId="ADAL" clId="{6816B5A4-8745-448E-AEB8-1EDC40125541}" dt="2024-04-24T20:49:01.300" v="9"/>
        <pc:sldMkLst>
          <pc:docMk/>
          <pc:sldMk cId="3096500445" sldId="276"/>
        </pc:sldMkLst>
        <pc:spChg chg="mod">
          <ac:chgData name="Griffin Zimmerman" userId="8910f1c6-4c81-4e93-aec7-b18b6cd1ca32" providerId="ADAL" clId="{6816B5A4-8745-448E-AEB8-1EDC40125541}" dt="2024-04-24T20:49:01.300" v="9"/>
          <ac:spMkLst>
            <pc:docMk/>
            <pc:sldMk cId="3096500445" sldId="276"/>
            <ac:spMk id="2" creationId="{16959777-19FC-E14F-9DAD-1189A2D5047A}"/>
          </ac:spMkLst>
        </pc:spChg>
        <pc:spChg chg="mod">
          <ac:chgData name="Griffin Zimmerman" userId="8910f1c6-4c81-4e93-aec7-b18b6cd1ca32" providerId="ADAL" clId="{6816B5A4-8745-448E-AEB8-1EDC40125541}" dt="2024-04-24T20:49:01.300" v="9"/>
          <ac:spMkLst>
            <pc:docMk/>
            <pc:sldMk cId="3096500445" sldId="276"/>
            <ac:spMk id="3" creationId="{7B2F2453-ABE0-4D4B-8C3A-757796907E60}"/>
          </ac:spMkLst>
        </pc:spChg>
      </pc:sldChg>
      <pc:sldChg chg="addSp delSp modSp mod modClrScheme chgLayout">
        <pc:chgData name="Griffin Zimmerman" userId="8910f1c6-4c81-4e93-aec7-b18b6cd1ca32" providerId="ADAL" clId="{6816B5A4-8745-448E-AEB8-1EDC40125541}" dt="2024-04-24T20:49:01.300" v="9"/>
        <pc:sldMkLst>
          <pc:docMk/>
          <pc:sldMk cId="4045283095" sldId="277"/>
        </pc:sldMkLst>
        <pc:spChg chg="mod">
          <ac:chgData name="Griffin Zimmerman" userId="8910f1c6-4c81-4e93-aec7-b18b6cd1ca32" providerId="ADAL" clId="{6816B5A4-8745-448E-AEB8-1EDC40125541}" dt="2024-04-24T20:49:01.300" v="9"/>
          <ac:spMkLst>
            <pc:docMk/>
            <pc:sldMk cId="4045283095" sldId="277"/>
            <ac:spMk id="2" creationId="{BDF99C66-2DCD-144A-9F3B-7F86C4F661ED}"/>
          </ac:spMkLst>
        </pc:spChg>
        <pc:spChg chg="add del mod">
          <ac:chgData name="Griffin Zimmerman" userId="8910f1c6-4c81-4e93-aec7-b18b6cd1ca32" providerId="ADAL" clId="{6816B5A4-8745-448E-AEB8-1EDC40125541}" dt="2024-04-24T20:49:01.300" v="9"/>
          <ac:spMkLst>
            <pc:docMk/>
            <pc:sldMk cId="4045283095" sldId="277"/>
            <ac:spMk id="3" creationId="{6B10A5E1-6029-5144-91F4-CB15630C93A4}"/>
          </ac:spMkLst>
        </pc:spChg>
        <pc:spChg chg="add del mod">
          <ac:chgData name="Griffin Zimmerman" userId="8910f1c6-4c81-4e93-aec7-b18b6cd1ca32" providerId="ADAL" clId="{6816B5A4-8745-448E-AEB8-1EDC40125541}" dt="2024-04-24T20:49:01.300" v="9"/>
          <ac:spMkLst>
            <pc:docMk/>
            <pc:sldMk cId="4045283095" sldId="277"/>
            <ac:spMk id="4" creationId="{3652717C-6475-CD4F-A8B0-CDB318DC3A36}"/>
          </ac:spMkLst>
        </pc:spChg>
        <pc:spChg chg="add del mod">
          <ac:chgData name="Griffin Zimmerman" userId="8910f1c6-4c81-4e93-aec7-b18b6cd1ca32" providerId="ADAL" clId="{6816B5A4-8745-448E-AEB8-1EDC40125541}" dt="2024-04-24T20:49:01.300" v="9"/>
          <ac:spMkLst>
            <pc:docMk/>
            <pc:sldMk cId="4045283095" sldId="277"/>
            <ac:spMk id="5" creationId="{EA12174A-4EE0-7748-8DA2-DC015933E03C}"/>
          </ac:spMkLst>
        </pc:spChg>
        <pc:spChg chg="add del mod">
          <ac:chgData name="Griffin Zimmerman" userId="8910f1c6-4c81-4e93-aec7-b18b6cd1ca32" providerId="ADAL" clId="{6816B5A4-8745-448E-AEB8-1EDC40125541}" dt="2024-04-24T20:43:33.113" v="5" actId="26606"/>
          <ac:spMkLst>
            <pc:docMk/>
            <pc:sldMk cId="4045283095" sldId="277"/>
            <ac:spMk id="10" creationId="{E2D1927E-2683-9C75-0360-F582CAFD7429}"/>
          </ac:spMkLst>
        </pc:spChg>
        <pc:spChg chg="add del mod">
          <ac:chgData name="Griffin Zimmerman" userId="8910f1c6-4c81-4e93-aec7-b18b6cd1ca32" providerId="ADAL" clId="{6816B5A4-8745-448E-AEB8-1EDC40125541}" dt="2024-04-24T20:43:33.113" v="5" actId="26606"/>
          <ac:spMkLst>
            <pc:docMk/>
            <pc:sldMk cId="4045283095" sldId="277"/>
            <ac:spMk id="12" creationId="{B38DD24A-7FD9-B15A-9F6C-36F3B8D97AD5}"/>
          </ac:spMkLst>
        </pc:spChg>
        <pc:spChg chg="add del mod">
          <ac:chgData name="Griffin Zimmerman" userId="8910f1c6-4c81-4e93-aec7-b18b6cd1ca32" providerId="ADAL" clId="{6816B5A4-8745-448E-AEB8-1EDC40125541}" dt="2024-04-24T20:43:33.113" v="5" actId="26606"/>
          <ac:spMkLst>
            <pc:docMk/>
            <pc:sldMk cId="4045283095" sldId="277"/>
            <ac:spMk id="14" creationId="{8056E62C-5FE3-57E9-2E46-13C8B0DB0061}"/>
          </ac:spMkLst>
        </pc:spChg>
      </pc:sldChg>
      <pc:sldChg chg="modSp">
        <pc:chgData name="Griffin Zimmerman" userId="8910f1c6-4c81-4e93-aec7-b18b6cd1ca32" providerId="ADAL" clId="{6816B5A4-8745-448E-AEB8-1EDC40125541}" dt="2024-04-24T20:49:01.300" v="9"/>
        <pc:sldMkLst>
          <pc:docMk/>
          <pc:sldMk cId="0" sldId="279"/>
        </pc:sldMkLst>
        <pc:spChg chg="mod">
          <ac:chgData name="Griffin Zimmerman" userId="8910f1c6-4c81-4e93-aec7-b18b6cd1ca32" providerId="ADAL" clId="{6816B5A4-8745-448E-AEB8-1EDC40125541}" dt="2024-04-24T20:49:01.300" v="9"/>
          <ac:spMkLst>
            <pc:docMk/>
            <pc:sldMk cId="0" sldId="279"/>
            <ac:spMk id="87" creationId="{00000000-0000-0000-0000-000000000000}"/>
          </ac:spMkLst>
        </pc:spChg>
        <pc:spChg chg="mod">
          <ac:chgData name="Griffin Zimmerman" userId="8910f1c6-4c81-4e93-aec7-b18b6cd1ca32" providerId="ADAL" clId="{6816B5A4-8745-448E-AEB8-1EDC40125541}" dt="2024-04-24T20:49:01.300" v="9"/>
          <ac:spMkLst>
            <pc:docMk/>
            <pc:sldMk cId="0" sldId="279"/>
            <ac:spMk id="88" creationId="{00000000-0000-0000-0000-000000000000}"/>
          </ac:spMkLst>
        </pc:spChg>
      </pc:sldChg>
      <pc:sldChg chg="modSp">
        <pc:chgData name="Griffin Zimmerman" userId="8910f1c6-4c81-4e93-aec7-b18b6cd1ca32" providerId="ADAL" clId="{6816B5A4-8745-448E-AEB8-1EDC40125541}" dt="2024-04-24T20:49:01.300" v="9"/>
        <pc:sldMkLst>
          <pc:docMk/>
          <pc:sldMk cId="3251632674" sldId="280"/>
        </pc:sldMkLst>
        <pc:spChg chg="mod">
          <ac:chgData name="Griffin Zimmerman" userId="8910f1c6-4c81-4e93-aec7-b18b6cd1ca32" providerId="ADAL" clId="{6816B5A4-8745-448E-AEB8-1EDC40125541}" dt="2024-04-24T20:49:01.300" v="9"/>
          <ac:spMkLst>
            <pc:docMk/>
            <pc:sldMk cId="3251632674" sldId="280"/>
            <ac:spMk id="2" creationId="{58E83F94-550C-D545-BEB6-18D9BB8F9117}"/>
          </ac:spMkLst>
        </pc:spChg>
      </pc:sldChg>
      <pc:sldChg chg="modSp">
        <pc:chgData name="Griffin Zimmerman" userId="8910f1c6-4c81-4e93-aec7-b18b6cd1ca32" providerId="ADAL" clId="{6816B5A4-8745-448E-AEB8-1EDC40125541}" dt="2024-04-24T20:49:01.300" v="9"/>
        <pc:sldMkLst>
          <pc:docMk/>
          <pc:sldMk cId="3818195298" sldId="281"/>
        </pc:sldMkLst>
        <pc:spChg chg="mod">
          <ac:chgData name="Griffin Zimmerman" userId="8910f1c6-4c81-4e93-aec7-b18b6cd1ca32" providerId="ADAL" clId="{6816B5A4-8745-448E-AEB8-1EDC40125541}" dt="2024-04-24T20:49:01.300" v="9"/>
          <ac:spMkLst>
            <pc:docMk/>
            <pc:sldMk cId="3818195298" sldId="281"/>
            <ac:spMk id="2" creationId="{58E83F94-550C-D545-BEB6-18D9BB8F9117}"/>
          </ac:spMkLst>
        </pc:spChg>
      </pc:sldChg>
      <pc:sldChg chg="modSp">
        <pc:chgData name="Griffin Zimmerman" userId="8910f1c6-4c81-4e93-aec7-b18b6cd1ca32" providerId="ADAL" clId="{6816B5A4-8745-448E-AEB8-1EDC40125541}" dt="2024-04-24T20:49:01.300" v="9"/>
        <pc:sldMkLst>
          <pc:docMk/>
          <pc:sldMk cId="3329782759" sldId="283"/>
        </pc:sldMkLst>
        <pc:spChg chg="mod">
          <ac:chgData name="Griffin Zimmerman" userId="8910f1c6-4c81-4e93-aec7-b18b6cd1ca32" providerId="ADAL" clId="{6816B5A4-8745-448E-AEB8-1EDC40125541}" dt="2024-04-24T20:49:01.300" v="9"/>
          <ac:spMkLst>
            <pc:docMk/>
            <pc:sldMk cId="3329782759" sldId="283"/>
            <ac:spMk id="87" creationId="{00000000-0000-0000-0000-000000000000}"/>
          </ac:spMkLst>
        </pc:spChg>
        <pc:spChg chg="mod">
          <ac:chgData name="Griffin Zimmerman" userId="8910f1c6-4c81-4e93-aec7-b18b6cd1ca32" providerId="ADAL" clId="{6816B5A4-8745-448E-AEB8-1EDC40125541}" dt="2024-04-24T20:49:01.300" v="9"/>
          <ac:spMkLst>
            <pc:docMk/>
            <pc:sldMk cId="3329782759" sldId="283"/>
            <ac:spMk id="88" creationId="{00000000-0000-0000-0000-000000000000}"/>
          </ac:spMkLst>
        </pc:spChg>
      </pc:sldChg>
      <pc:sldChg chg="modSp">
        <pc:chgData name="Griffin Zimmerman" userId="8910f1c6-4c81-4e93-aec7-b18b6cd1ca32" providerId="ADAL" clId="{6816B5A4-8745-448E-AEB8-1EDC40125541}" dt="2024-04-24T20:49:01.300" v="9"/>
        <pc:sldMkLst>
          <pc:docMk/>
          <pc:sldMk cId="726117240" sldId="284"/>
        </pc:sldMkLst>
        <pc:spChg chg="mod">
          <ac:chgData name="Griffin Zimmerman" userId="8910f1c6-4c81-4e93-aec7-b18b6cd1ca32" providerId="ADAL" clId="{6816B5A4-8745-448E-AEB8-1EDC40125541}" dt="2024-04-24T20:49:01.300" v="9"/>
          <ac:spMkLst>
            <pc:docMk/>
            <pc:sldMk cId="726117240" sldId="284"/>
            <ac:spMk id="87" creationId="{00000000-0000-0000-0000-000000000000}"/>
          </ac:spMkLst>
        </pc:spChg>
        <pc:spChg chg="mod">
          <ac:chgData name="Griffin Zimmerman" userId="8910f1c6-4c81-4e93-aec7-b18b6cd1ca32" providerId="ADAL" clId="{6816B5A4-8745-448E-AEB8-1EDC40125541}" dt="2024-04-24T20:49:01.300" v="9"/>
          <ac:spMkLst>
            <pc:docMk/>
            <pc:sldMk cId="726117240" sldId="284"/>
            <ac:spMk id="88" creationId="{00000000-0000-0000-0000-000000000000}"/>
          </ac:spMkLst>
        </pc:spChg>
      </pc:sldChg>
      <pc:sldChg chg="modSp">
        <pc:chgData name="Griffin Zimmerman" userId="8910f1c6-4c81-4e93-aec7-b18b6cd1ca32" providerId="ADAL" clId="{6816B5A4-8745-448E-AEB8-1EDC40125541}" dt="2024-04-24T20:49:01.300" v="9"/>
        <pc:sldMkLst>
          <pc:docMk/>
          <pc:sldMk cId="819429193" sldId="285"/>
        </pc:sldMkLst>
        <pc:spChg chg="mod">
          <ac:chgData name="Griffin Zimmerman" userId="8910f1c6-4c81-4e93-aec7-b18b6cd1ca32" providerId="ADAL" clId="{6816B5A4-8745-448E-AEB8-1EDC40125541}" dt="2024-04-24T20:49:01.300" v="9"/>
          <ac:spMkLst>
            <pc:docMk/>
            <pc:sldMk cId="819429193" sldId="285"/>
            <ac:spMk id="87" creationId="{00000000-0000-0000-0000-000000000000}"/>
          </ac:spMkLst>
        </pc:spChg>
        <pc:spChg chg="mod">
          <ac:chgData name="Griffin Zimmerman" userId="8910f1c6-4c81-4e93-aec7-b18b6cd1ca32" providerId="ADAL" clId="{6816B5A4-8745-448E-AEB8-1EDC40125541}" dt="2024-04-24T20:49:01.300" v="9"/>
          <ac:spMkLst>
            <pc:docMk/>
            <pc:sldMk cId="819429193" sldId="285"/>
            <ac:spMk id="88" creationId="{00000000-0000-0000-0000-000000000000}"/>
          </ac:spMkLst>
        </pc:spChg>
      </pc:sldChg>
      <pc:sldChg chg="modSp">
        <pc:chgData name="Griffin Zimmerman" userId="8910f1c6-4c81-4e93-aec7-b18b6cd1ca32" providerId="ADAL" clId="{6816B5A4-8745-448E-AEB8-1EDC40125541}" dt="2024-04-24T20:49:01.300" v="9"/>
        <pc:sldMkLst>
          <pc:docMk/>
          <pc:sldMk cId="1128827744" sldId="286"/>
        </pc:sldMkLst>
        <pc:spChg chg="mod">
          <ac:chgData name="Griffin Zimmerman" userId="8910f1c6-4c81-4e93-aec7-b18b6cd1ca32" providerId="ADAL" clId="{6816B5A4-8745-448E-AEB8-1EDC40125541}" dt="2024-04-24T20:49:01.300" v="9"/>
          <ac:spMkLst>
            <pc:docMk/>
            <pc:sldMk cId="1128827744" sldId="286"/>
            <ac:spMk id="87" creationId="{00000000-0000-0000-0000-000000000000}"/>
          </ac:spMkLst>
        </pc:spChg>
        <pc:spChg chg="mod">
          <ac:chgData name="Griffin Zimmerman" userId="8910f1c6-4c81-4e93-aec7-b18b6cd1ca32" providerId="ADAL" clId="{6816B5A4-8745-448E-AEB8-1EDC40125541}" dt="2024-04-24T20:49:01.300" v="9"/>
          <ac:spMkLst>
            <pc:docMk/>
            <pc:sldMk cId="1128827744" sldId="286"/>
            <ac:spMk id="88" creationId="{00000000-0000-0000-0000-000000000000}"/>
          </ac:spMkLst>
        </pc:spChg>
      </pc:sldChg>
      <pc:sldChg chg="modSp">
        <pc:chgData name="Griffin Zimmerman" userId="8910f1c6-4c81-4e93-aec7-b18b6cd1ca32" providerId="ADAL" clId="{6816B5A4-8745-448E-AEB8-1EDC40125541}" dt="2024-04-24T20:49:01.300" v="9"/>
        <pc:sldMkLst>
          <pc:docMk/>
          <pc:sldMk cId="2720856430" sldId="287"/>
        </pc:sldMkLst>
        <pc:spChg chg="mod">
          <ac:chgData name="Griffin Zimmerman" userId="8910f1c6-4c81-4e93-aec7-b18b6cd1ca32" providerId="ADAL" clId="{6816B5A4-8745-448E-AEB8-1EDC40125541}" dt="2024-04-24T20:49:01.300" v="9"/>
          <ac:spMkLst>
            <pc:docMk/>
            <pc:sldMk cId="2720856430" sldId="287"/>
            <ac:spMk id="87" creationId="{00000000-0000-0000-0000-000000000000}"/>
          </ac:spMkLst>
        </pc:spChg>
        <pc:spChg chg="mod">
          <ac:chgData name="Griffin Zimmerman" userId="8910f1c6-4c81-4e93-aec7-b18b6cd1ca32" providerId="ADAL" clId="{6816B5A4-8745-448E-AEB8-1EDC40125541}" dt="2024-04-24T20:49:01.300" v="9"/>
          <ac:spMkLst>
            <pc:docMk/>
            <pc:sldMk cId="2720856430" sldId="287"/>
            <ac:spMk id="88" creationId="{00000000-0000-0000-0000-000000000000}"/>
          </ac:spMkLst>
        </pc:spChg>
      </pc:sldChg>
      <pc:sldChg chg="modSp">
        <pc:chgData name="Griffin Zimmerman" userId="8910f1c6-4c81-4e93-aec7-b18b6cd1ca32" providerId="ADAL" clId="{6816B5A4-8745-448E-AEB8-1EDC40125541}" dt="2024-04-24T20:49:01.300" v="9"/>
        <pc:sldMkLst>
          <pc:docMk/>
          <pc:sldMk cId="1852584935" sldId="292"/>
        </pc:sldMkLst>
        <pc:spChg chg="mod">
          <ac:chgData name="Griffin Zimmerman" userId="8910f1c6-4c81-4e93-aec7-b18b6cd1ca32" providerId="ADAL" clId="{6816B5A4-8745-448E-AEB8-1EDC40125541}" dt="2024-04-24T20:49:01.300" v="9"/>
          <ac:spMkLst>
            <pc:docMk/>
            <pc:sldMk cId="1852584935" sldId="292"/>
            <ac:spMk id="87" creationId="{00000000-0000-0000-0000-000000000000}"/>
          </ac:spMkLst>
        </pc:spChg>
        <pc:spChg chg="mod">
          <ac:chgData name="Griffin Zimmerman" userId="8910f1c6-4c81-4e93-aec7-b18b6cd1ca32" providerId="ADAL" clId="{6816B5A4-8745-448E-AEB8-1EDC40125541}" dt="2024-04-24T20:49:01.300" v="9"/>
          <ac:spMkLst>
            <pc:docMk/>
            <pc:sldMk cId="1852584935" sldId="292"/>
            <ac:spMk id="88" creationId="{00000000-0000-0000-0000-000000000000}"/>
          </ac:spMkLst>
        </pc:spChg>
      </pc:sldChg>
      <pc:sldChg chg="modSp">
        <pc:chgData name="Griffin Zimmerman" userId="8910f1c6-4c81-4e93-aec7-b18b6cd1ca32" providerId="ADAL" clId="{6816B5A4-8745-448E-AEB8-1EDC40125541}" dt="2024-04-24T20:49:01.300" v="9"/>
        <pc:sldMkLst>
          <pc:docMk/>
          <pc:sldMk cId="444973248" sldId="293"/>
        </pc:sldMkLst>
        <pc:spChg chg="mod">
          <ac:chgData name="Griffin Zimmerman" userId="8910f1c6-4c81-4e93-aec7-b18b6cd1ca32" providerId="ADAL" clId="{6816B5A4-8745-448E-AEB8-1EDC40125541}" dt="2024-04-24T20:49:01.300" v="9"/>
          <ac:spMkLst>
            <pc:docMk/>
            <pc:sldMk cId="444973248" sldId="293"/>
            <ac:spMk id="88" creationId="{00000000-0000-0000-0000-000000000000}"/>
          </ac:spMkLst>
        </pc:spChg>
      </pc:sldChg>
      <pc:sldChg chg="modSp">
        <pc:chgData name="Griffin Zimmerman" userId="8910f1c6-4c81-4e93-aec7-b18b6cd1ca32" providerId="ADAL" clId="{6816B5A4-8745-448E-AEB8-1EDC40125541}" dt="2024-04-24T20:49:01.300" v="9"/>
        <pc:sldMkLst>
          <pc:docMk/>
          <pc:sldMk cId="4144237346" sldId="294"/>
        </pc:sldMkLst>
        <pc:spChg chg="mod">
          <ac:chgData name="Griffin Zimmerman" userId="8910f1c6-4c81-4e93-aec7-b18b6cd1ca32" providerId="ADAL" clId="{6816B5A4-8745-448E-AEB8-1EDC40125541}" dt="2024-04-24T20:49:01.300" v="9"/>
          <ac:spMkLst>
            <pc:docMk/>
            <pc:sldMk cId="4144237346" sldId="294"/>
            <ac:spMk id="87" creationId="{00000000-0000-0000-0000-000000000000}"/>
          </ac:spMkLst>
        </pc:spChg>
        <pc:spChg chg="mod">
          <ac:chgData name="Griffin Zimmerman" userId="8910f1c6-4c81-4e93-aec7-b18b6cd1ca32" providerId="ADAL" clId="{6816B5A4-8745-448E-AEB8-1EDC40125541}" dt="2024-04-24T20:49:01.300" v="9"/>
          <ac:spMkLst>
            <pc:docMk/>
            <pc:sldMk cId="4144237346" sldId="294"/>
            <ac:spMk id="88" creationId="{00000000-0000-0000-0000-000000000000}"/>
          </ac:spMkLst>
        </pc:spChg>
      </pc:sldChg>
      <pc:sldChg chg="modSp">
        <pc:chgData name="Griffin Zimmerman" userId="8910f1c6-4c81-4e93-aec7-b18b6cd1ca32" providerId="ADAL" clId="{6816B5A4-8745-448E-AEB8-1EDC40125541}" dt="2024-04-24T20:49:01.300" v="9"/>
        <pc:sldMkLst>
          <pc:docMk/>
          <pc:sldMk cId="1769279539" sldId="297"/>
        </pc:sldMkLst>
        <pc:spChg chg="mod">
          <ac:chgData name="Griffin Zimmerman" userId="8910f1c6-4c81-4e93-aec7-b18b6cd1ca32" providerId="ADAL" clId="{6816B5A4-8745-448E-AEB8-1EDC40125541}" dt="2024-04-24T20:49:01.300" v="9"/>
          <ac:spMkLst>
            <pc:docMk/>
            <pc:sldMk cId="1769279539" sldId="297"/>
            <ac:spMk id="87" creationId="{00000000-0000-0000-0000-000000000000}"/>
          </ac:spMkLst>
        </pc:spChg>
        <pc:spChg chg="mod">
          <ac:chgData name="Griffin Zimmerman" userId="8910f1c6-4c81-4e93-aec7-b18b6cd1ca32" providerId="ADAL" clId="{6816B5A4-8745-448E-AEB8-1EDC40125541}" dt="2024-04-24T20:49:01.300" v="9"/>
          <ac:spMkLst>
            <pc:docMk/>
            <pc:sldMk cId="1769279539" sldId="297"/>
            <ac:spMk id="88" creationId="{00000000-0000-0000-0000-000000000000}"/>
          </ac:spMkLst>
        </pc:spChg>
      </pc:sldChg>
      <pc:sldChg chg="modSp">
        <pc:chgData name="Griffin Zimmerman" userId="8910f1c6-4c81-4e93-aec7-b18b6cd1ca32" providerId="ADAL" clId="{6816B5A4-8745-448E-AEB8-1EDC40125541}" dt="2024-04-24T20:49:01.300" v="9"/>
        <pc:sldMkLst>
          <pc:docMk/>
          <pc:sldMk cId="2678100996" sldId="298"/>
        </pc:sldMkLst>
        <pc:spChg chg="mod">
          <ac:chgData name="Griffin Zimmerman" userId="8910f1c6-4c81-4e93-aec7-b18b6cd1ca32" providerId="ADAL" clId="{6816B5A4-8745-448E-AEB8-1EDC40125541}" dt="2024-04-24T20:49:01.300" v="9"/>
          <ac:spMkLst>
            <pc:docMk/>
            <pc:sldMk cId="2678100996" sldId="298"/>
            <ac:spMk id="87" creationId="{00000000-0000-0000-0000-000000000000}"/>
          </ac:spMkLst>
        </pc:spChg>
        <pc:spChg chg="mod">
          <ac:chgData name="Griffin Zimmerman" userId="8910f1c6-4c81-4e93-aec7-b18b6cd1ca32" providerId="ADAL" clId="{6816B5A4-8745-448E-AEB8-1EDC40125541}" dt="2024-04-24T20:49:01.300" v="9"/>
          <ac:spMkLst>
            <pc:docMk/>
            <pc:sldMk cId="2678100996" sldId="298"/>
            <ac:spMk id="88" creationId="{00000000-0000-0000-0000-000000000000}"/>
          </ac:spMkLst>
        </pc:spChg>
      </pc:sldChg>
      <pc:sldChg chg="modSp">
        <pc:chgData name="Griffin Zimmerman" userId="8910f1c6-4c81-4e93-aec7-b18b6cd1ca32" providerId="ADAL" clId="{6816B5A4-8745-448E-AEB8-1EDC40125541}" dt="2024-04-24T20:49:01.300" v="9"/>
        <pc:sldMkLst>
          <pc:docMk/>
          <pc:sldMk cId="299682768" sldId="299"/>
        </pc:sldMkLst>
        <pc:spChg chg="mod">
          <ac:chgData name="Griffin Zimmerman" userId="8910f1c6-4c81-4e93-aec7-b18b6cd1ca32" providerId="ADAL" clId="{6816B5A4-8745-448E-AEB8-1EDC40125541}" dt="2024-04-24T20:49:01.300" v="9"/>
          <ac:spMkLst>
            <pc:docMk/>
            <pc:sldMk cId="299682768" sldId="299"/>
            <ac:spMk id="2" creationId="{58E83F94-550C-D545-BEB6-18D9BB8F9117}"/>
          </ac:spMkLst>
        </pc:spChg>
      </pc:sldChg>
      <pc:sldChg chg="modSp">
        <pc:chgData name="Griffin Zimmerman" userId="8910f1c6-4c81-4e93-aec7-b18b6cd1ca32" providerId="ADAL" clId="{6816B5A4-8745-448E-AEB8-1EDC40125541}" dt="2024-04-24T20:49:01.300" v="9"/>
        <pc:sldMkLst>
          <pc:docMk/>
          <pc:sldMk cId="2049681196" sldId="300"/>
        </pc:sldMkLst>
        <pc:spChg chg="mod">
          <ac:chgData name="Griffin Zimmerman" userId="8910f1c6-4c81-4e93-aec7-b18b6cd1ca32" providerId="ADAL" clId="{6816B5A4-8745-448E-AEB8-1EDC40125541}" dt="2024-04-24T20:49:01.300" v="9"/>
          <ac:spMkLst>
            <pc:docMk/>
            <pc:sldMk cId="2049681196" sldId="300"/>
            <ac:spMk id="93" creationId="{00000000-0000-0000-0000-000000000000}"/>
          </ac:spMkLst>
        </pc:spChg>
        <pc:spChg chg="mod">
          <ac:chgData name="Griffin Zimmerman" userId="8910f1c6-4c81-4e93-aec7-b18b6cd1ca32" providerId="ADAL" clId="{6816B5A4-8745-448E-AEB8-1EDC40125541}" dt="2024-04-24T20:49:01.300" v="9"/>
          <ac:spMkLst>
            <pc:docMk/>
            <pc:sldMk cId="2049681196" sldId="300"/>
            <ac:spMk id="94" creationId="{00000000-0000-0000-0000-000000000000}"/>
          </ac:spMkLst>
        </pc:spChg>
      </pc:sldChg>
      <pc:sldChg chg="modSp">
        <pc:chgData name="Griffin Zimmerman" userId="8910f1c6-4c81-4e93-aec7-b18b6cd1ca32" providerId="ADAL" clId="{6816B5A4-8745-448E-AEB8-1EDC40125541}" dt="2024-04-24T20:49:01.300" v="9"/>
        <pc:sldMkLst>
          <pc:docMk/>
          <pc:sldMk cId="2252022092" sldId="301"/>
        </pc:sldMkLst>
        <pc:spChg chg="mod">
          <ac:chgData name="Griffin Zimmerman" userId="8910f1c6-4c81-4e93-aec7-b18b6cd1ca32" providerId="ADAL" clId="{6816B5A4-8745-448E-AEB8-1EDC40125541}" dt="2024-04-24T20:49:01.300" v="9"/>
          <ac:spMkLst>
            <pc:docMk/>
            <pc:sldMk cId="2252022092" sldId="301"/>
            <ac:spMk id="93" creationId="{00000000-0000-0000-0000-000000000000}"/>
          </ac:spMkLst>
        </pc:spChg>
      </pc:sldChg>
      <pc:sldChg chg="modSp">
        <pc:chgData name="Griffin Zimmerman" userId="8910f1c6-4c81-4e93-aec7-b18b6cd1ca32" providerId="ADAL" clId="{6816B5A4-8745-448E-AEB8-1EDC40125541}" dt="2024-04-24T20:49:01.300" v="9"/>
        <pc:sldMkLst>
          <pc:docMk/>
          <pc:sldMk cId="1116617863" sldId="302"/>
        </pc:sldMkLst>
        <pc:spChg chg="mod">
          <ac:chgData name="Griffin Zimmerman" userId="8910f1c6-4c81-4e93-aec7-b18b6cd1ca32" providerId="ADAL" clId="{6816B5A4-8745-448E-AEB8-1EDC40125541}" dt="2024-04-24T20:49:01.300" v="9"/>
          <ac:spMkLst>
            <pc:docMk/>
            <pc:sldMk cId="1116617863" sldId="302"/>
            <ac:spMk id="93" creationId="{00000000-0000-0000-0000-000000000000}"/>
          </ac:spMkLst>
        </pc:spChg>
        <pc:spChg chg="mod">
          <ac:chgData name="Griffin Zimmerman" userId="8910f1c6-4c81-4e93-aec7-b18b6cd1ca32" providerId="ADAL" clId="{6816B5A4-8745-448E-AEB8-1EDC40125541}" dt="2024-04-24T20:49:01.300" v="9"/>
          <ac:spMkLst>
            <pc:docMk/>
            <pc:sldMk cId="1116617863" sldId="302"/>
            <ac:spMk id="94" creationId="{00000000-0000-0000-0000-000000000000}"/>
          </ac:spMkLst>
        </pc:spChg>
      </pc:sldChg>
      <pc:sldChg chg="modSp">
        <pc:chgData name="Griffin Zimmerman" userId="8910f1c6-4c81-4e93-aec7-b18b6cd1ca32" providerId="ADAL" clId="{6816B5A4-8745-448E-AEB8-1EDC40125541}" dt="2024-04-24T20:49:01.300" v="9"/>
        <pc:sldMkLst>
          <pc:docMk/>
          <pc:sldMk cId="2418900889" sldId="303"/>
        </pc:sldMkLst>
        <pc:spChg chg="mod">
          <ac:chgData name="Griffin Zimmerman" userId="8910f1c6-4c81-4e93-aec7-b18b6cd1ca32" providerId="ADAL" clId="{6816B5A4-8745-448E-AEB8-1EDC40125541}" dt="2024-04-24T20:49:01.300" v="9"/>
          <ac:spMkLst>
            <pc:docMk/>
            <pc:sldMk cId="2418900889" sldId="303"/>
            <ac:spMk id="93" creationId="{00000000-0000-0000-0000-000000000000}"/>
          </ac:spMkLst>
        </pc:spChg>
      </pc:sldChg>
      <pc:sldChg chg="modSp">
        <pc:chgData name="Griffin Zimmerman" userId="8910f1c6-4c81-4e93-aec7-b18b6cd1ca32" providerId="ADAL" clId="{6816B5A4-8745-448E-AEB8-1EDC40125541}" dt="2024-04-24T20:49:01.300" v="9"/>
        <pc:sldMkLst>
          <pc:docMk/>
          <pc:sldMk cId="894086207" sldId="304"/>
        </pc:sldMkLst>
        <pc:spChg chg="mod">
          <ac:chgData name="Griffin Zimmerman" userId="8910f1c6-4c81-4e93-aec7-b18b6cd1ca32" providerId="ADAL" clId="{6816B5A4-8745-448E-AEB8-1EDC40125541}" dt="2024-04-24T20:49:01.300" v="9"/>
          <ac:spMkLst>
            <pc:docMk/>
            <pc:sldMk cId="894086207" sldId="304"/>
            <ac:spMk id="87" creationId="{00000000-0000-0000-0000-000000000000}"/>
          </ac:spMkLst>
        </pc:spChg>
      </pc:sldChg>
      <pc:sldChg chg="modSp">
        <pc:chgData name="Griffin Zimmerman" userId="8910f1c6-4c81-4e93-aec7-b18b6cd1ca32" providerId="ADAL" clId="{6816B5A4-8745-448E-AEB8-1EDC40125541}" dt="2024-04-24T20:49:01.300" v="9"/>
        <pc:sldMkLst>
          <pc:docMk/>
          <pc:sldMk cId="2665223205" sldId="305"/>
        </pc:sldMkLst>
        <pc:spChg chg="mod">
          <ac:chgData name="Griffin Zimmerman" userId="8910f1c6-4c81-4e93-aec7-b18b6cd1ca32" providerId="ADAL" clId="{6816B5A4-8745-448E-AEB8-1EDC40125541}" dt="2024-04-24T20:49:01.300" v="9"/>
          <ac:spMkLst>
            <pc:docMk/>
            <pc:sldMk cId="2665223205" sldId="305"/>
            <ac:spMk id="87" creationId="{00000000-0000-0000-0000-000000000000}"/>
          </ac:spMkLst>
        </pc:spChg>
        <pc:spChg chg="mod">
          <ac:chgData name="Griffin Zimmerman" userId="8910f1c6-4c81-4e93-aec7-b18b6cd1ca32" providerId="ADAL" clId="{6816B5A4-8745-448E-AEB8-1EDC40125541}" dt="2024-04-24T20:49:01.300" v="9"/>
          <ac:spMkLst>
            <pc:docMk/>
            <pc:sldMk cId="2665223205" sldId="305"/>
            <ac:spMk id="88" creationId="{00000000-0000-0000-0000-000000000000}"/>
          </ac:spMkLst>
        </pc:spChg>
      </pc:sldChg>
      <pc:sldChg chg="modSp">
        <pc:chgData name="Griffin Zimmerman" userId="8910f1c6-4c81-4e93-aec7-b18b6cd1ca32" providerId="ADAL" clId="{6816B5A4-8745-448E-AEB8-1EDC40125541}" dt="2024-04-24T20:49:01.300" v="9"/>
        <pc:sldMkLst>
          <pc:docMk/>
          <pc:sldMk cId="3464207151" sldId="306"/>
        </pc:sldMkLst>
        <pc:spChg chg="mod">
          <ac:chgData name="Griffin Zimmerman" userId="8910f1c6-4c81-4e93-aec7-b18b6cd1ca32" providerId="ADAL" clId="{6816B5A4-8745-448E-AEB8-1EDC40125541}" dt="2024-04-24T20:49:01.300" v="9"/>
          <ac:spMkLst>
            <pc:docMk/>
            <pc:sldMk cId="3464207151" sldId="306"/>
            <ac:spMk id="87" creationId="{00000000-0000-0000-0000-000000000000}"/>
          </ac:spMkLst>
        </pc:spChg>
        <pc:spChg chg="mod">
          <ac:chgData name="Griffin Zimmerman" userId="8910f1c6-4c81-4e93-aec7-b18b6cd1ca32" providerId="ADAL" clId="{6816B5A4-8745-448E-AEB8-1EDC40125541}" dt="2024-04-24T20:49:01.300" v="9"/>
          <ac:spMkLst>
            <pc:docMk/>
            <pc:sldMk cId="3464207151" sldId="306"/>
            <ac:spMk id="88" creationId="{00000000-0000-0000-0000-000000000000}"/>
          </ac:spMkLst>
        </pc:spChg>
      </pc:sldChg>
      <pc:sldChg chg="modSp">
        <pc:chgData name="Griffin Zimmerman" userId="8910f1c6-4c81-4e93-aec7-b18b6cd1ca32" providerId="ADAL" clId="{6816B5A4-8745-448E-AEB8-1EDC40125541}" dt="2024-04-24T20:49:01.300" v="9"/>
        <pc:sldMkLst>
          <pc:docMk/>
          <pc:sldMk cId="1299503038" sldId="307"/>
        </pc:sldMkLst>
        <pc:spChg chg="mod">
          <ac:chgData name="Griffin Zimmerman" userId="8910f1c6-4c81-4e93-aec7-b18b6cd1ca32" providerId="ADAL" clId="{6816B5A4-8745-448E-AEB8-1EDC40125541}" dt="2024-04-24T20:49:01.300" v="9"/>
          <ac:spMkLst>
            <pc:docMk/>
            <pc:sldMk cId="1299503038" sldId="307"/>
            <ac:spMk id="87" creationId="{00000000-0000-0000-0000-000000000000}"/>
          </ac:spMkLst>
        </pc:spChg>
        <pc:spChg chg="mod">
          <ac:chgData name="Griffin Zimmerman" userId="8910f1c6-4c81-4e93-aec7-b18b6cd1ca32" providerId="ADAL" clId="{6816B5A4-8745-448E-AEB8-1EDC40125541}" dt="2024-04-24T20:49:01.300" v="9"/>
          <ac:spMkLst>
            <pc:docMk/>
            <pc:sldMk cId="1299503038" sldId="307"/>
            <ac:spMk id="88" creationId="{00000000-0000-0000-0000-000000000000}"/>
          </ac:spMkLst>
        </pc:spChg>
      </pc:sldChg>
      <pc:sldChg chg="modSp">
        <pc:chgData name="Griffin Zimmerman" userId="8910f1c6-4c81-4e93-aec7-b18b6cd1ca32" providerId="ADAL" clId="{6816B5A4-8745-448E-AEB8-1EDC40125541}" dt="2024-04-24T20:49:01.300" v="9"/>
        <pc:sldMkLst>
          <pc:docMk/>
          <pc:sldMk cId="684216681" sldId="308"/>
        </pc:sldMkLst>
        <pc:spChg chg="mod">
          <ac:chgData name="Griffin Zimmerman" userId="8910f1c6-4c81-4e93-aec7-b18b6cd1ca32" providerId="ADAL" clId="{6816B5A4-8745-448E-AEB8-1EDC40125541}" dt="2024-04-24T20:49:01.300" v="9"/>
          <ac:spMkLst>
            <pc:docMk/>
            <pc:sldMk cId="684216681" sldId="308"/>
            <ac:spMk id="87" creationId="{00000000-0000-0000-0000-000000000000}"/>
          </ac:spMkLst>
        </pc:spChg>
        <pc:spChg chg="mod">
          <ac:chgData name="Griffin Zimmerman" userId="8910f1c6-4c81-4e93-aec7-b18b6cd1ca32" providerId="ADAL" clId="{6816B5A4-8745-448E-AEB8-1EDC40125541}" dt="2024-04-24T20:49:01.300" v="9"/>
          <ac:spMkLst>
            <pc:docMk/>
            <pc:sldMk cId="684216681" sldId="308"/>
            <ac:spMk id="88" creationId="{00000000-0000-0000-0000-000000000000}"/>
          </ac:spMkLst>
        </pc:spChg>
      </pc:sldChg>
      <pc:sldChg chg="modSp">
        <pc:chgData name="Griffin Zimmerman" userId="8910f1c6-4c81-4e93-aec7-b18b6cd1ca32" providerId="ADAL" clId="{6816B5A4-8745-448E-AEB8-1EDC40125541}" dt="2024-04-24T20:49:01.300" v="9"/>
        <pc:sldMkLst>
          <pc:docMk/>
          <pc:sldMk cId="1539547877" sldId="309"/>
        </pc:sldMkLst>
        <pc:spChg chg="mod">
          <ac:chgData name="Griffin Zimmerman" userId="8910f1c6-4c81-4e93-aec7-b18b6cd1ca32" providerId="ADAL" clId="{6816B5A4-8745-448E-AEB8-1EDC40125541}" dt="2024-04-24T20:49:01.300" v="9"/>
          <ac:spMkLst>
            <pc:docMk/>
            <pc:sldMk cId="1539547877" sldId="309"/>
            <ac:spMk id="87" creationId="{00000000-0000-0000-0000-000000000000}"/>
          </ac:spMkLst>
        </pc:spChg>
        <pc:spChg chg="mod">
          <ac:chgData name="Griffin Zimmerman" userId="8910f1c6-4c81-4e93-aec7-b18b6cd1ca32" providerId="ADAL" clId="{6816B5A4-8745-448E-AEB8-1EDC40125541}" dt="2024-04-24T20:49:01.300" v="9"/>
          <ac:spMkLst>
            <pc:docMk/>
            <pc:sldMk cId="1539547877" sldId="309"/>
            <ac:spMk id="88" creationId="{00000000-0000-0000-0000-000000000000}"/>
          </ac:spMkLst>
        </pc:spChg>
      </pc:sldChg>
      <pc:sldChg chg="modSp">
        <pc:chgData name="Griffin Zimmerman" userId="8910f1c6-4c81-4e93-aec7-b18b6cd1ca32" providerId="ADAL" clId="{6816B5A4-8745-448E-AEB8-1EDC40125541}" dt="2024-04-24T20:49:01.300" v="9"/>
        <pc:sldMkLst>
          <pc:docMk/>
          <pc:sldMk cId="2111473032" sldId="310"/>
        </pc:sldMkLst>
        <pc:spChg chg="mod">
          <ac:chgData name="Griffin Zimmerman" userId="8910f1c6-4c81-4e93-aec7-b18b6cd1ca32" providerId="ADAL" clId="{6816B5A4-8745-448E-AEB8-1EDC40125541}" dt="2024-04-24T20:49:01.300" v="9"/>
          <ac:spMkLst>
            <pc:docMk/>
            <pc:sldMk cId="2111473032" sldId="310"/>
            <ac:spMk id="88" creationId="{00000000-0000-0000-0000-000000000000}"/>
          </ac:spMkLst>
        </pc:spChg>
      </pc:sldChg>
      <pc:sldChg chg="modSp">
        <pc:chgData name="Griffin Zimmerman" userId="8910f1c6-4c81-4e93-aec7-b18b6cd1ca32" providerId="ADAL" clId="{6816B5A4-8745-448E-AEB8-1EDC40125541}" dt="2024-04-24T20:49:01.300" v="9"/>
        <pc:sldMkLst>
          <pc:docMk/>
          <pc:sldMk cId="670805213" sldId="311"/>
        </pc:sldMkLst>
        <pc:spChg chg="mod">
          <ac:chgData name="Griffin Zimmerman" userId="8910f1c6-4c81-4e93-aec7-b18b6cd1ca32" providerId="ADAL" clId="{6816B5A4-8745-448E-AEB8-1EDC40125541}" dt="2024-04-24T20:49:01.300" v="9"/>
          <ac:spMkLst>
            <pc:docMk/>
            <pc:sldMk cId="670805213" sldId="311"/>
            <ac:spMk id="93" creationId="{00000000-0000-0000-0000-000000000000}"/>
          </ac:spMkLst>
        </pc:spChg>
      </pc:sldChg>
      <pc:sldChg chg="modSp">
        <pc:chgData name="Griffin Zimmerman" userId="8910f1c6-4c81-4e93-aec7-b18b6cd1ca32" providerId="ADAL" clId="{6816B5A4-8745-448E-AEB8-1EDC40125541}" dt="2024-04-24T20:49:01.300" v="9"/>
        <pc:sldMkLst>
          <pc:docMk/>
          <pc:sldMk cId="4224545539" sldId="312"/>
        </pc:sldMkLst>
        <pc:spChg chg="mod">
          <ac:chgData name="Griffin Zimmerman" userId="8910f1c6-4c81-4e93-aec7-b18b6cd1ca32" providerId="ADAL" clId="{6816B5A4-8745-448E-AEB8-1EDC40125541}" dt="2024-04-24T20:49:01.300" v="9"/>
          <ac:spMkLst>
            <pc:docMk/>
            <pc:sldMk cId="4224545539" sldId="312"/>
            <ac:spMk id="93" creationId="{00000000-0000-0000-0000-000000000000}"/>
          </ac:spMkLst>
        </pc:spChg>
        <pc:spChg chg="mod">
          <ac:chgData name="Griffin Zimmerman" userId="8910f1c6-4c81-4e93-aec7-b18b6cd1ca32" providerId="ADAL" clId="{6816B5A4-8745-448E-AEB8-1EDC40125541}" dt="2024-04-24T20:49:01.300" v="9"/>
          <ac:spMkLst>
            <pc:docMk/>
            <pc:sldMk cId="4224545539" sldId="312"/>
            <ac:spMk id="94" creationId="{00000000-0000-0000-0000-000000000000}"/>
          </ac:spMkLst>
        </pc:spChg>
      </pc:sldChg>
      <pc:sldChg chg="modSp">
        <pc:chgData name="Griffin Zimmerman" userId="8910f1c6-4c81-4e93-aec7-b18b6cd1ca32" providerId="ADAL" clId="{6816B5A4-8745-448E-AEB8-1EDC40125541}" dt="2024-04-24T20:49:01.300" v="9"/>
        <pc:sldMkLst>
          <pc:docMk/>
          <pc:sldMk cId="2470631026" sldId="313"/>
        </pc:sldMkLst>
        <pc:spChg chg="mod">
          <ac:chgData name="Griffin Zimmerman" userId="8910f1c6-4c81-4e93-aec7-b18b6cd1ca32" providerId="ADAL" clId="{6816B5A4-8745-448E-AEB8-1EDC40125541}" dt="2024-04-24T20:49:01.300" v="9"/>
          <ac:spMkLst>
            <pc:docMk/>
            <pc:sldMk cId="2470631026" sldId="313"/>
            <ac:spMk id="93" creationId="{00000000-0000-0000-0000-000000000000}"/>
          </ac:spMkLst>
        </pc:spChg>
      </pc:sldChg>
      <pc:sldChg chg="modSp">
        <pc:chgData name="Griffin Zimmerman" userId="8910f1c6-4c81-4e93-aec7-b18b6cd1ca32" providerId="ADAL" clId="{6816B5A4-8745-448E-AEB8-1EDC40125541}" dt="2024-04-24T20:49:01.300" v="9"/>
        <pc:sldMkLst>
          <pc:docMk/>
          <pc:sldMk cId="2384448207" sldId="314"/>
        </pc:sldMkLst>
        <pc:spChg chg="mod">
          <ac:chgData name="Griffin Zimmerman" userId="8910f1c6-4c81-4e93-aec7-b18b6cd1ca32" providerId="ADAL" clId="{6816B5A4-8745-448E-AEB8-1EDC40125541}" dt="2024-04-24T20:49:01.300" v="9"/>
          <ac:spMkLst>
            <pc:docMk/>
            <pc:sldMk cId="2384448207" sldId="314"/>
            <ac:spMk id="87" creationId="{00000000-0000-0000-0000-000000000000}"/>
          </ac:spMkLst>
        </pc:spChg>
        <pc:spChg chg="mod">
          <ac:chgData name="Griffin Zimmerman" userId="8910f1c6-4c81-4e93-aec7-b18b6cd1ca32" providerId="ADAL" clId="{6816B5A4-8745-448E-AEB8-1EDC40125541}" dt="2024-04-24T20:49:01.300" v="9"/>
          <ac:spMkLst>
            <pc:docMk/>
            <pc:sldMk cId="2384448207" sldId="314"/>
            <ac:spMk id="88" creationId="{00000000-0000-0000-0000-000000000000}"/>
          </ac:spMkLst>
        </pc:spChg>
      </pc:sldChg>
      <pc:sldChg chg="modSp">
        <pc:chgData name="Griffin Zimmerman" userId="8910f1c6-4c81-4e93-aec7-b18b6cd1ca32" providerId="ADAL" clId="{6816B5A4-8745-448E-AEB8-1EDC40125541}" dt="2024-04-24T20:49:01.300" v="9"/>
        <pc:sldMkLst>
          <pc:docMk/>
          <pc:sldMk cId="3244543476" sldId="315"/>
        </pc:sldMkLst>
        <pc:spChg chg="mod">
          <ac:chgData name="Griffin Zimmerman" userId="8910f1c6-4c81-4e93-aec7-b18b6cd1ca32" providerId="ADAL" clId="{6816B5A4-8745-448E-AEB8-1EDC40125541}" dt="2024-04-24T20:49:01.300" v="9"/>
          <ac:spMkLst>
            <pc:docMk/>
            <pc:sldMk cId="3244543476" sldId="315"/>
            <ac:spMk id="87" creationId="{00000000-0000-0000-0000-000000000000}"/>
          </ac:spMkLst>
        </pc:spChg>
        <pc:spChg chg="mod">
          <ac:chgData name="Griffin Zimmerman" userId="8910f1c6-4c81-4e93-aec7-b18b6cd1ca32" providerId="ADAL" clId="{6816B5A4-8745-448E-AEB8-1EDC40125541}" dt="2024-04-24T20:49:01.300" v="9"/>
          <ac:spMkLst>
            <pc:docMk/>
            <pc:sldMk cId="3244543476" sldId="315"/>
            <ac:spMk id="88" creationId="{00000000-0000-0000-0000-000000000000}"/>
          </ac:spMkLst>
        </pc:spChg>
      </pc:sldChg>
      <pc:sldChg chg="modSp">
        <pc:chgData name="Griffin Zimmerman" userId="8910f1c6-4c81-4e93-aec7-b18b6cd1ca32" providerId="ADAL" clId="{6816B5A4-8745-448E-AEB8-1EDC40125541}" dt="2024-04-24T20:49:01.300" v="9"/>
        <pc:sldMkLst>
          <pc:docMk/>
          <pc:sldMk cId="2453591055" sldId="316"/>
        </pc:sldMkLst>
        <pc:spChg chg="mod">
          <ac:chgData name="Griffin Zimmerman" userId="8910f1c6-4c81-4e93-aec7-b18b6cd1ca32" providerId="ADAL" clId="{6816B5A4-8745-448E-AEB8-1EDC40125541}" dt="2024-04-24T20:49:01.300" v="9"/>
          <ac:spMkLst>
            <pc:docMk/>
            <pc:sldMk cId="2453591055" sldId="316"/>
            <ac:spMk id="87" creationId="{00000000-0000-0000-0000-000000000000}"/>
          </ac:spMkLst>
        </pc:spChg>
        <pc:spChg chg="mod">
          <ac:chgData name="Griffin Zimmerman" userId="8910f1c6-4c81-4e93-aec7-b18b6cd1ca32" providerId="ADAL" clId="{6816B5A4-8745-448E-AEB8-1EDC40125541}" dt="2024-04-24T20:49:01.300" v="9"/>
          <ac:spMkLst>
            <pc:docMk/>
            <pc:sldMk cId="2453591055" sldId="316"/>
            <ac:spMk id="88" creationId="{00000000-0000-0000-0000-000000000000}"/>
          </ac:spMkLst>
        </pc:spChg>
      </pc:sldChg>
      <pc:sldChg chg="modSp">
        <pc:chgData name="Griffin Zimmerman" userId="8910f1c6-4c81-4e93-aec7-b18b6cd1ca32" providerId="ADAL" clId="{6816B5A4-8745-448E-AEB8-1EDC40125541}" dt="2024-04-24T20:49:01.300" v="9"/>
        <pc:sldMkLst>
          <pc:docMk/>
          <pc:sldMk cId="3689868763" sldId="317"/>
        </pc:sldMkLst>
        <pc:spChg chg="mod">
          <ac:chgData name="Griffin Zimmerman" userId="8910f1c6-4c81-4e93-aec7-b18b6cd1ca32" providerId="ADAL" clId="{6816B5A4-8745-448E-AEB8-1EDC40125541}" dt="2024-04-24T20:49:01.300" v="9"/>
          <ac:spMkLst>
            <pc:docMk/>
            <pc:sldMk cId="3689868763" sldId="317"/>
            <ac:spMk id="87" creationId="{00000000-0000-0000-0000-000000000000}"/>
          </ac:spMkLst>
        </pc:spChg>
        <pc:spChg chg="mod">
          <ac:chgData name="Griffin Zimmerman" userId="8910f1c6-4c81-4e93-aec7-b18b6cd1ca32" providerId="ADAL" clId="{6816B5A4-8745-448E-AEB8-1EDC40125541}" dt="2024-04-24T20:49:01.300" v="9"/>
          <ac:spMkLst>
            <pc:docMk/>
            <pc:sldMk cId="3689868763" sldId="317"/>
            <ac:spMk id="88" creationId="{00000000-0000-0000-0000-000000000000}"/>
          </ac:spMkLst>
        </pc:spChg>
      </pc:sldChg>
      <pc:sldChg chg="modSp">
        <pc:chgData name="Griffin Zimmerman" userId="8910f1c6-4c81-4e93-aec7-b18b6cd1ca32" providerId="ADAL" clId="{6816B5A4-8745-448E-AEB8-1EDC40125541}" dt="2024-04-24T20:49:01.300" v="9"/>
        <pc:sldMkLst>
          <pc:docMk/>
          <pc:sldMk cId="3754766225" sldId="318"/>
        </pc:sldMkLst>
        <pc:spChg chg="mod">
          <ac:chgData name="Griffin Zimmerman" userId="8910f1c6-4c81-4e93-aec7-b18b6cd1ca32" providerId="ADAL" clId="{6816B5A4-8745-448E-AEB8-1EDC40125541}" dt="2024-04-24T20:49:01.300" v="9"/>
          <ac:spMkLst>
            <pc:docMk/>
            <pc:sldMk cId="3754766225" sldId="318"/>
            <ac:spMk id="87" creationId="{00000000-0000-0000-0000-000000000000}"/>
          </ac:spMkLst>
        </pc:spChg>
        <pc:spChg chg="mod">
          <ac:chgData name="Griffin Zimmerman" userId="8910f1c6-4c81-4e93-aec7-b18b6cd1ca32" providerId="ADAL" clId="{6816B5A4-8745-448E-AEB8-1EDC40125541}" dt="2024-04-24T20:49:01.300" v="9"/>
          <ac:spMkLst>
            <pc:docMk/>
            <pc:sldMk cId="3754766225" sldId="318"/>
            <ac:spMk id="88" creationId="{00000000-0000-0000-0000-000000000000}"/>
          </ac:spMkLst>
        </pc:spChg>
      </pc:sldChg>
      <pc:sldChg chg="modSp">
        <pc:chgData name="Griffin Zimmerman" userId="8910f1c6-4c81-4e93-aec7-b18b6cd1ca32" providerId="ADAL" clId="{6816B5A4-8745-448E-AEB8-1EDC40125541}" dt="2024-04-24T20:49:01.300" v="9"/>
        <pc:sldMkLst>
          <pc:docMk/>
          <pc:sldMk cId="1426688721" sldId="319"/>
        </pc:sldMkLst>
        <pc:spChg chg="mod">
          <ac:chgData name="Griffin Zimmerman" userId="8910f1c6-4c81-4e93-aec7-b18b6cd1ca32" providerId="ADAL" clId="{6816B5A4-8745-448E-AEB8-1EDC40125541}" dt="2024-04-24T20:49:01.300" v="9"/>
          <ac:spMkLst>
            <pc:docMk/>
            <pc:sldMk cId="1426688721" sldId="319"/>
            <ac:spMk id="87" creationId="{00000000-0000-0000-0000-000000000000}"/>
          </ac:spMkLst>
        </pc:spChg>
        <pc:spChg chg="mod">
          <ac:chgData name="Griffin Zimmerman" userId="8910f1c6-4c81-4e93-aec7-b18b6cd1ca32" providerId="ADAL" clId="{6816B5A4-8745-448E-AEB8-1EDC40125541}" dt="2024-04-24T20:49:01.300" v="9"/>
          <ac:spMkLst>
            <pc:docMk/>
            <pc:sldMk cId="1426688721" sldId="319"/>
            <ac:spMk id="88" creationId="{00000000-0000-0000-0000-000000000000}"/>
          </ac:spMkLst>
        </pc:spChg>
      </pc:sldChg>
      <pc:sldMasterChg chg="addSp modSldLayout">
        <pc:chgData name="Griffin Zimmerman" userId="8910f1c6-4c81-4e93-aec7-b18b6cd1ca32" providerId="ADAL" clId="{6816B5A4-8745-448E-AEB8-1EDC40125541}" dt="2024-04-24T20:40:12.504" v="0"/>
        <pc:sldMasterMkLst>
          <pc:docMk/>
          <pc:sldMasterMk cId="1948626498" sldId="2147483679"/>
        </pc:sldMasterMkLst>
        <pc:picChg chg="add">
          <ac:chgData name="Griffin Zimmerman" userId="8910f1c6-4c81-4e93-aec7-b18b6cd1ca32" providerId="ADAL" clId="{6816B5A4-8745-448E-AEB8-1EDC40125541}" dt="2024-04-24T20:40:12.504" v="0"/>
          <ac:picMkLst>
            <pc:docMk/>
            <pc:sldMasterMk cId="1948626498" sldId="2147483679"/>
            <ac:picMk id="7" creationId="{E12F77E0-163B-EE55-CEC0-F7A8D28B5786}"/>
          </ac:picMkLst>
        </pc:picChg>
        <pc:sldLayoutChg chg="addSp">
          <pc:chgData name="Griffin Zimmerman" userId="8910f1c6-4c81-4e93-aec7-b18b6cd1ca32" providerId="ADAL" clId="{6816B5A4-8745-448E-AEB8-1EDC40125541}" dt="2024-04-24T20:40:12.504" v="0"/>
          <pc:sldLayoutMkLst>
            <pc:docMk/>
            <pc:sldMasterMk cId="1948626498" sldId="2147483679"/>
            <pc:sldLayoutMk cId="4248452971" sldId="2147483699"/>
          </pc:sldLayoutMkLst>
          <pc:picChg chg="add">
            <ac:chgData name="Griffin Zimmerman" userId="8910f1c6-4c81-4e93-aec7-b18b6cd1ca32" providerId="ADAL" clId="{6816B5A4-8745-448E-AEB8-1EDC40125541}" dt="2024-04-24T20:40:12.504" v="0"/>
            <ac:picMkLst>
              <pc:docMk/>
              <pc:sldMasterMk cId="1948626498" sldId="2147483679"/>
              <pc:sldLayoutMk cId="4248452971" sldId="2147483699"/>
              <ac:picMk id="4" creationId="{B9AB9FC6-A151-830C-2FD9-75E3D206FB68}"/>
            </ac:picMkLst>
          </pc:picChg>
        </pc:sldLayoutChg>
        <pc:sldLayoutChg chg="addSp">
          <pc:chgData name="Griffin Zimmerman" userId="8910f1c6-4c81-4e93-aec7-b18b6cd1ca32" providerId="ADAL" clId="{6816B5A4-8745-448E-AEB8-1EDC40125541}" dt="2024-04-24T20:40:12.504" v="0"/>
          <pc:sldLayoutMkLst>
            <pc:docMk/>
            <pc:sldMasterMk cId="1948626498" sldId="2147483679"/>
            <pc:sldLayoutMk cId="765835382" sldId="2147483700"/>
          </pc:sldLayoutMkLst>
          <pc:picChg chg="add">
            <ac:chgData name="Griffin Zimmerman" userId="8910f1c6-4c81-4e93-aec7-b18b6cd1ca32" providerId="ADAL" clId="{6816B5A4-8745-448E-AEB8-1EDC40125541}" dt="2024-04-24T20:40:12.504" v="0"/>
            <ac:picMkLst>
              <pc:docMk/>
              <pc:sldMasterMk cId="1948626498" sldId="2147483679"/>
              <pc:sldLayoutMk cId="765835382" sldId="2147483700"/>
              <ac:picMk id="2" creationId="{6FED0BD5-DDF2-7F3F-B0A5-BEE55CEC6D4E}"/>
            </ac:picMkLst>
          </pc:picChg>
        </pc:sldLayoutChg>
      </pc:sldMasterChg>
      <pc:sldMasterChg chg="addSp modSldLayout">
        <pc:chgData name="Griffin Zimmerman" userId="8910f1c6-4c81-4e93-aec7-b18b6cd1ca32" providerId="ADAL" clId="{6816B5A4-8745-448E-AEB8-1EDC40125541}" dt="2024-04-24T20:42:21.422" v="1"/>
        <pc:sldMasterMkLst>
          <pc:docMk/>
          <pc:sldMasterMk cId="1828041773" sldId="2147483710"/>
        </pc:sldMasterMkLst>
        <pc:picChg chg="add">
          <ac:chgData name="Griffin Zimmerman" userId="8910f1c6-4c81-4e93-aec7-b18b6cd1ca32" providerId="ADAL" clId="{6816B5A4-8745-448E-AEB8-1EDC40125541}" dt="2024-04-24T20:42:21.422" v="1"/>
          <ac:picMkLst>
            <pc:docMk/>
            <pc:sldMasterMk cId="1828041773" sldId="2147483710"/>
            <ac:picMk id="7" creationId="{282BBE93-1D6B-9BA6-A959-953BAAFEED0E}"/>
          </ac:picMkLst>
        </pc:picChg>
        <pc:sldLayoutChg chg="addSp">
          <pc:chgData name="Griffin Zimmerman" userId="8910f1c6-4c81-4e93-aec7-b18b6cd1ca32" providerId="ADAL" clId="{6816B5A4-8745-448E-AEB8-1EDC40125541}" dt="2024-04-24T20:42:21.422" v="1"/>
          <pc:sldLayoutMkLst>
            <pc:docMk/>
            <pc:sldMasterMk cId="1828041773" sldId="2147483710"/>
            <pc:sldLayoutMk cId="1478078911" sldId="2147483730"/>
          </pc:sldLayoutMkLst>
          <pc:picChg chg="add">
            <ac:chgData name="Griffin Zimmerman" userId="8910f1c6-4c81-4e93-aec7-b18b6cd1ca32" providerId="ADAL" clId="{6816B5A4-8745-448E-AEB8-1EDC40125541}" dt="2024-04-24T20:42:21.422" v="1"/>
            <ac:picMkLst>
              <pc:docMk/>
              <pc:sldMasterMk cId="1828041773" sldId="2147483710"/>
              <pc:sldLayoutMk cId="1478078911" sldId="2147483730"/>
              <ac:picMk id="4" creationId="{ECA7EBA7-345C-F398-045A-8DE3C8494774}"/>
            </ac:picMkLst>
          </pc:picChg>
        </pc:sldLayoutChg>
        <pc:sldLayoutChg chg="addSp">
          <pc:chgData name="Griffin Zimmerman" userId="8910f1c6-4c81-4e93-aec7-b18b6cd1ca32" providerId="ADAL" clId="{6816B5A4-8745-448E-AEB8-1EDC40125541}" dt="2024-04-24T20:42:21.422" v="1"/>
          <pc:sldLayoutMkLst>
            <pc:docMk/>
            <pc:sldMasterMk cId="1828041773" sldId="2147483710"/>
            <pc:sldLayoutMk cId="3024936602" sldId="2147483731"/>
          </pc:sldLayoutMkLst>
          <pc:picChg chg="add">
            <ac:chgData name="Griffin Zimmerman" userId="8910f1c6-4c81-4e93-aec7-b18b6cd1ca32" providerId="ADAL" clId="{6816B5A4-8745-448E-AEB8-1EDC40125541}" dt="2024-04-24T20:42:21.422" v="1"/>
            <ac:picMkLst>
              <pc:docMk/>
              <pc:sldMasterMk cId="1828041773" sldId="2147483710"/>
              <pc:sldLayoutMk cId="3024936602" sldId="2147483731"/>
              <ac:picMk id="2" creationId="{BAC73FB7-8144-E03A-37BB-813EE05A7375}"/>
            </ac:picMkLst>
          </pc:picChg>
        </pc:sldLayoutChg>
      </pc:sldMasterChg>
      <pc:sldMasterChg chg="addSp modSldLayout">
        <pc:chgData name="Griffin Zimmerman" userId="8910f1c6-4c81-4e93-aec7-b18b6cd1ca32" providerId="ADAL" clId="{6816B5A4-8745-448E-AEB8-1EDC40125541}" dt="2024-04-24T20:45:37.083" v="7"/>
        <pc:sldMasterMkLst>
          <pc:docMk/>
          <pc:sldMasterMk cId="308181851" sldId="2147483741"/>
        </pc:sldMasterMkLst>
        <pc:picChg chg="add">
          <ac:chgData name="Griffin Zimmerman" userId="8910f1c6-4c81-4e93-aec7-b18b6cd1ca32" providerId="ADAL" clId="{6816B5A4-8745-448E-AEB8-1EDC40125541}" dt="2024-04-24T20:45:37.083" v="7"/>
          <ac:picMkLst>
            <pc:docMk/>
            <pc:sldMasterMk cId="308181851" sldId="2147483741"/>
            <ac:picMk id="7" creationId="{65669138-FF94-1DC0-5F33-22D84DE201FE}"/>
          </ac:picMkLst>
        </pc:picChg>
        <pc:sldLayoutChg chg="addSp">
          <pc:chgData name="Griffin Zimmerman" userId="8910f1c6-4c81-4e93-aec7-b18b6cd1ca32" providerId="ADAL" clId="{6816B5A4-8745-448E-AEB8-1EDC40125541}" dt="2024-04-24T20:45:37.083" v="7"/>
          <pc:sldLayoutMkLst>
            <pc:docMk/>
            <pc:sldMasterMk cId="308181851" sldId="2147483741"/>
            <pc:sldLayoutMk cId="3696846752" sldId="2147483761"/>
          </pc:sldLayoutMkLst>
          <pc:picChg chg="add">
            <ac:chgData name="Griffin Zimmerman" userId="8910f1c6-4c81-4e93-aec7-b18b6cd1ca32" providerId="ADAL" clId="{6816B5A4-8745-448E-AEB8-1EDC40125541}" dt="2024-04-24T20:45:37.083" v="7"/>
            <ac:picMkLst>
              <pc:docMk/>
              <pc:sldMasterMk cId="308181851" sldId="2147483741"/>
              <pc:sldLayoutMk cId="3696846752" sldId="2147483761"/>
              <ac:picMk id="4" creationId="{364A89BA-31C1-F485-352B-C3CA3FDF89B5}"/>
            </ac:picMkLst>
          </pc:picChg>
        </pc:sldLayoutChg>
        <pc:sldLayoutChg chg="addSp">
          <pc:chgData name="Griffin Zimmerman" userId="8910f1c6-4c81-4e93-aec7-b18b6cd1ca32" providerId="ADAL" clId="{6816B5A4-8745-448E-AEB8-1EDC40125541}" dt="2024-04-24T20:45:37.083" v="7"/>
          <pc:sldLayoutMkLst>
            <pc:docMk/>
            <pc:sldMasterMk cId="308181851" sldId="2147483741"/>
            <pc:sldLayoutMk cId="3584478104" sldId="2147483762"/>
          </pc:sldLayoutMkLst>
          <pc:picChg chg="add">
            <ac:chgData name="Griffin Zimmerman" userId="8910f1c6-4c81-4e93-aec7-b18b6cd1ca32" providerId="ADAL" clId="{6816B5A4-8745-448E-AEB8-1EDC40125541}" dt="2024-04-24T20:45:37.083" v="7"/>
            <ac:picMkLst>
              <pc:docMk/>
              <pc:sldMasterMk cId="308181851" sldId="2147483741"/>
              <pc:sldLayoutMk cId="3584478104" sldId="2147483762"/>
              <ac:picMk id="2" creationId="{24ABEF74-D1AA-D4D3-FB53-3BE4C0274DA7}"/>
            </ac:picMkLst>
          </pc:picChg>
        </pc:sldLayoutChg>
      </pc:sldMasterChg>
      <pc:sldMasterChg chg="addSp modSldLayout">
        <pc:chgData name="Griffin Zimmerman" userId="8910f1c6-4c81-4e93-aec7-b18b6cd1ca32" providerId="ADAL" clId="{6816B5A4-8745-448E-AEB8-1EDC40125541}" dt="2024-04-24T20:46:27.460" v="8"/>
        <pc:sldMasterMkLst>
          <pc:docMk/>
          <pc:sldMasterMk cId="2982502443" sldId="2147483772"/>
        </pc:sldMasterMkLst>
        <pc:picChg chg="add">
          <ac:chgData name="Griffin Zimmerman" userId="8910f1c6-4c81-4e93-aec7-b18b6cd1ca32" providerId="ADAL" clId="{6816B5A4-8745-448E-AEB8-1EDC40125541}" dt="2024-04-24T20:46:27.460" v="8"/>
          <ac:picMkLst>
            <pc:docMk/>
            <pc:sldMasterMk cId="2982502443" sldId="2147483772"/>
            <ac:picMk id="7" creationId="{4A8E7DBE-66D7-85FA-317D-B7849F7829E4}"/>
          </ac:picMkLst>
        </pc:picChg>
        <pc:sldLayoutChg chg="addSp">
          <pc:chgData name="Griffin Zimmerman" userId="8910f1c6-4c81-4e93-aec7-b18b6cd1ca32" providerId="ADAL" clId="{6816B5A4-8745-448E-AEB8-1EDC40125541}" dt="2024-04-24T20:46:27.460" v="8"/>
          <pc:sldLayoutMkLst>
            <pc:docMk/>
            <pc:sldMasterMk cId="2982502443" sldId="2147483772"/>
            <pc:sldLayoutMk cId="3014901740" sldId="2147483792"/>
          </pc:sldLayoutMkLst>
          <pc:picChg chg="add">
            <ac:chgData name="Griffin Zimmerman" userId="8910f1c6-4c81-4e93-aec7-b18b6cd1ca32" providerId="ADAL" clId="{6816B5A4-8745-448E-AEB8-1EDC40125541}" dt="2024-04-24T20:46:27.460" v="8"/>
            <ac:picMkLst>
              <pc:docMk/>
              <pc:sldMasterMk cId="2982502443" sldId="2147483772"/>
              <pc:sldLayoutMk cId="3014901740" sldId="2147483792"/>
              <ac:picMk id="4" creationId="{E2DA2F57-2FF5-F1B6-5ED9-133730196B0B}"/>
            </ac:picMkLst>
          </pc:picChg>
        </pc:sldLayoutChg>
        <pc:sldLayoutChg chg="addSp">
          <pc:chgData name="Griffin Zimmerman" userId="8910f1c6-4c81-4e93-aec7-b18b6cd1ca32" providerId="ADAL" clId="{6816B5A4-8745-448E-AEB8-1EDC40125541}" dt="2024-04-24T20:46:27.460" v="8"/>
          <pc:sldLayoutMkLst>
            <pc:docMk/>
            <pc:sldMasterMk cId="2982502443" sldId="2147483772"/>
            <pc:sldLayoutMk cId="339469182" sldId="2147483793"/>
          </pc:sldLayoutMkLst>
          <pc:picChg chg="add">
            <ac:chgData name="Griffin Zimmerman" userId="8910f1c6-4c81-4e93-aec7-b18b6cd1ca32" providerId="ADAL" clId="{6816B5A4-8745-448E-AEB8-1EDC40125541}" dt="2024-04-24T20:46:27.460" v="8"/>
            <ac:picMkLst>
              <pc:docMk/>
              <pc:sldMasterMk cId="2982502443" sldId="2147483772"/>
              <pc:sldLayoutMk cId="339469182" sldId="2147483793"/>
              <ac:picMk id="2" creationId="{83458273-E0E1-E669-1F73-2F84070DC2E8}"/>
            </ac:picMkLst>
          </pc:picChg>
        </pc:sldLayoutChg>
      </pc:sldMasterChg>
      <pc:sldMasterChg chg="addSp modSldLayout">
        <pc:chgData name="Griffin Zimmerman" userId="8910f1c6-4c81-4e93-aec7-b18b6cd1ca32" providerId="ADAL" clId="{6816B5A4-8745-448E-AEB8-1EDC40125541}" dt="2024-04-24T20:49:01.300" v="9"/>
        <pc:sldMasterMkLst>
          <pc:docMk/>
          <pc:sldMasterMk cId="162768958" sldId="2147483803"/>
        </pc:sldMasterMkLst>
        <pc:picChg chg="add">
          <ac:chgData name="Griffin Zimmerman" userId="8910f1c6-4c81-4e93-aec7-b18b6cd1ca32" providerId="ADAL" clId="{6816B5A4-8745-448E-AEB8-1EDC40125541}" dt="2024-04-24T20:49:01.300" v="9"/>
          <ac:picMkLst>
            <pc:docMk/>
            <pc:sldMasterMk cId="162768958" sldId="2147483803"/>
            <ac:picMk id="7" creationId="{7945C556-E728-73B0-3A66-0A13EF876BC2}"/>
          </ac:picMkLst>
        </pc:picChg>
        <pc:sldLayoutChg chg="addSp">
          <pc:chgData name="Griffin Zimmerman" userId="8910f1c6-4c81-4e93-aec7-b18b6cd1ca32" providerId="ADAL" clId="{6816B5A4-8745-448E-AEB8-1EDC40125541}" dt="2024-04-24T20:49:01.300" v="9"/>
          <pc:sldLayoutMkLst>
            <pc:docMk/>
            <pc:sldMasterMk cId="162768958" sldId="2147483803"/>
            <pc:sldLayoutMk cId="787658227" sldId="2147483823"/>
          </pc:sldLayoutMkLst>
          <pc:picChg chg="add">
            <ac:chgData name="Griffin Zimmerman" userId="8910f1c6-4c81-4e93-aec7-b18b6cd1ca32" providerId="ADAL" clId="{6816B5A4-8745-448E-AEB8-1EDC40125541}" dt="2024-04-24T20:49:01.300" v="9"/>
            <ac:picMkLst>
              <pc:docMk/>
              <pc:sldMasterMk cId="162768958" sldId="2147483803"/>
              <pc:sldLayoutMk cId="787658227" sldId="2147483823"/>
              <ac:picMk id="4" creationId="{E07CE10D-0877-CC5D-51EC-07CAB301DDEA}"/>
            </ac:picMkLst>
          </pc:picChg>
        </pc:sldLayoutChg>
        <pc:sldLayoutChg chg="addSp">
          <pc:chgData name="Griffin Zimmerman" userId="8910f1c6-4c81-4e93-aec7-b18b6cd1ca32" providerId="ADAL" clId="{6816B5A4-8745-448E-AEB8-1EDC40125541}" dt="2024-04-24T20:49:01.300" v="9"/>
          <pc:sldLayoutMkLst>
            <pc:docMk/>
            <pc:sldMasterMk cId="162768958" sldId="2147483803"/>
            <pc:sldLayoutMk cId="1967213421" sldId="2147483824"/>
          </pc:sldLayoutMkLst>
          <pc:picChg chg="add">
            <ac:chgData name="Griffin Zimmerman" userId="8910f1c6-4c81-4e93-aec7-b18b6cd1ca32" providerId="ADAL" clId="{6816B5A4-8745-448E-AEB8-1EDC40125541}" dt="2024-04-24T20:49:01.300" v="9"/>
            <ac:picMkLst>
              <pc:docMk/>
              <pc:sldMasterMk cId="162768958" sldId="2147483803"/>
              <pc:sldLayoutMk cId="1967213421" sldId="2147483824"/>
              <ac:picMk id="2" creationId="{31E84548-53E2-3620-5EB0-37F599C4639D}"/>
            </ac:picMkLst>
          </pc:picChg>
        </pc:sldLayoutChg>
      </pc:sldMasterChg>
    </pc:docChg>
  </pc:docChgLst>
  <pc:docChgLst>
    <pc:chgData name="Zimmerman, Griffin Xander" userId="8910f1c6-4c81-4e93-aec7-b18b6cd1ca32" providerId="ADAL" clId="{6816B5A4-8745-448E-AEB8-1EDC40125541}"/>
    <pc:docChg chg="modSld modMainMaster">
      <pc:chgData name="Zimmerman, Griffin Xander" userId="8910f1c6-4c81-4e93-aec7-b18b6cd1ca32" providerId="ADAL" clId="{6816B5A4-8745-448E-AEB8-1EDC40125541}" dt="2024-04-24T21:06:16.746" v="22" actId="2711"/>
      <pc:docMkLst>
        <pc:docMk/>
      </pc:docMkLst>
      <pc:sldChg chg="modSp">
        <pc:chgData name="Zimmerman, Griffin Xander" userId="8910f1c6-4c81-4e93-aec7-b18b6cd1ca32" providerId="ADAL" clId="{6816B5A4-8745-448E-AEB8-1EDC40125541}" dt="2024-04-24T20:56:10.495" v="1"/>
        <pc:sldMkLst>
          <pc:docMk/>
          <pc:sldMk cId="0" sldId="262"/>
        </pc:sldMkLst>
        <pc:spChg chg="mod">
          <ac:chgData name="Zimmerman, Griffin Xander" userId="8910f1c6-4c81-4e93-aec7-b18b6cd1ca32" providerId="ADAL" clId="{6816B5A4-8745-448E-AEB8-1EDC40125541}" dt="2024-04-24T20:56:10.495" v="1"/>
          <ac:spMkLst>
            <pc:docMk/>
            <pc:sldMk cId="0" sldId="262"/>
            <ac:spMk id="93" creationId="{00000000-0000-0000-0000-000000000000}"/>
          </ac:spMkLst>
        </pc:spChg>
        <pc:spChg chg="mod">
          <ac:chgData name="Zimmerman, Griffin Xander" userId="8910f1c6-4c81-4e93-aec7-b18b6cd1ca32" providerId="ADAL" clId="{6816B5A4-8745-448E-AEB8-1EDC40125541}" dt="2024-04-24T20:56:10.495" v="1"/>
          <ac:spMkLst>
            <pc:docMk/>
            <pc:sldMk cId="0" sldId="262"/>
            <ac:spMk id="94" creationId="{00000000-0000-0000-0000-000000000000}"/>
          </ac:spMkLst>
        </pc:spChg>
        <pc:spChg chg="mod">
          <ac:chgData name="Zimmerman, Griffin Xander" userId="8910f1c6-4c81-4e93-aec7-b18b6cd1ca32" providerId="ADAL" clId="{6816B5A4-8745-448E-AEB8-1EDC40125541}" dt="2024-04-24T20:56:10.495" v="1"/>
          <ac:spMkLst>
            <pc:docMk/>
            <pc:sldMk cId="0" sldId="262"/>
            <ac:spMk id="95" creationId="{00000000-0000-0000-0000-000000000000}"/>
          </ac:spMkLst>
        </pc:spChg>
      </pc:sldChg>
      <pc:sldChg chg="modSp mod">
        <pc:chgData name="Zimmerman, Griffin Xander" userId="8910f1c6-4c81-4e93-aec7-b18b6cd1ca32" providerId="ADAL" clId="{6816B5A4-8745-448E-AEB8-1EDC40125541}" dt="2024-04-24T21:06:16.746" v="22" actId="2711"/>
        <pc:sldMkLst>
          <pc:docMk/>
          <pc:sldMk cId="3096500445" sldId="276"/>
        </pc:sldMkLst>
        <pc:spChg chg="mod">
          <ac:chgData name="Zimmerman, Griffin Xander" userId="8910f1c6-4c81-4e93-aec7-b18b6cd1ca32" providerId="ADAL" clId="{6816B5A4-8745-448E-AEB8-1EDC40125541}" dt="2024-04-24T20:56:10.495" v="1"/>
          <ac:spMkLst>
            <pc:docMk/>
            <pc:sldMk cId="3096500445" sldId="276"/>
            <ac:spMk id="2" creationId="{16959777-19FC-E14F-9DAD-1189A2D5047A}"/>
          </ac:spMkLst>
        </pc:spChg>
        <pc:spChg chg="mod">
          <ac:chgData name="Zimmerman, Griffin Xander" userId="8910f1c6-4c81-4e93-aec7-b18b6cd1ca32" providerId="ADAL" clId="{6816B5A4-8745-448E-AEB8-1EDC40125541}" dt="2024-04-24T20:56:10.495" v="1"/>
          <ac:spMkLst>
            <pc:docMk/>
            <pc:sldMk cId="3096500445" sldId="276"/>
            <ac:spMk id="3" creationId="{7B2F2453-ABE0-4D4B-8C3A-757796907E60}"/>
          </ac:spMkLst>
        </pc:spChg>
        <pc:spChg chg="mod">
          <ac:chgData name="Zimmerman, Griffin Xander" userId="8910f1c6-4c81-4e93-aec7-b18b6cd1ca32" providerId="ADAL" clId="{6816B5A4-8745-448E-AEB8-1EDC40125541}" dt="2024-04-24T21:06:16.746" v="22" actId="2711"/>
          <ac:spMkLst>
            <pc:docMk/>
            <pc:sldMk cId="3096500445" sldId="276"/>
            <ac:spMk id="4" creationId="{470300F7-C069-4A89-86B7-C9D52E651705}"/>
          </ac:spMkLst>
        </pc:spChg>
      </pc:sldChg>
      <pc:sldChg chg="modSp">
        <pc:chgData name="Zimmerman, Griffin Xander" userId="8910f1c6-4c81-4e93-aec7-b18b6cd1ca32" providerId="ADAL" clId="{6816B5A4-8745-448E-AEB8-1EDC40125541}" dt="2024-04-24T20:56:10.495" v="1"/>
        <pc:sldMkLst>
          <pc:docMk/>
          <pc:sldMk cId="4045283095" sldId="277"/>
        </pc:sldMkLst>
        <pc:spChg chg="mod">
          <ac:chgData name="Zimmerman, Griffin Xander" userId="8910f1c6-4c81-4e93-aec7-b18b6cd1ca32" providerId="ADAL" clId="{6816B5A4-8745-448E-AEB8-1EDC40125541}" dt="2024-04-24T20:56:10.495" v="1"/>
          <ac:spMkLst>
            <pc:docMk/>
            <pc:sldMk cId="4045283095" sldId="277"/>
            <ac:spMk id="2" creationId="{BDF99C66-2DCD-144A-9F3B-7F86C4F661ED}"/>
          </ac:spMkLst>
        </pc:spChg>
        <pc:spChg chg="mod">
          <ac:chgData name="Zimmerman, Griffin Xander" userId="8910f1c6-4c81-4e93-aec7-b18b6cd1ca32" providerId="ADAL" clId="{6816B5A4-8745-448E-AEB8-1EDC40125541}" dt="2024-04-24T20:56:10.495" v="1"/>
          <ac:spMkLst>
            <pc:docMk/>
            <pc:sldMk cId="4045283095" sldId="277"/>
            <ac:spMk id="3" creationId="{6B10A5E1-6029-5144-91F4-CB15630C93A4}"/>
          </ac:spMkLst>
        </pc:spChg>
        <pc:spChg chg="mod">
          <ac:chgData name="Zimmerman, Griffin Xander" userId="8910f1c6-4c81-4e93-aec7-b18b6cd1ca32" providerId="ADAL" clId="{6816B5A4-8745-448E-AEB8-1EDC40125541}" dt="2024-04-24T20:56:10.495" v="1"/>
          <ac:spMkLst>
            <pc:docMk/>
            <pc:sldMk cId="4045283095" sldId="277"/>
            <ac:spMk id="4" creationId="{3652717C-6475-CD4F-A8B0-CDB318DC3A36}"/>
          </ac:spMkLst>
        </pc:spChg>
        <pc:spChg chg="mod">
          <ac:chgData name="Zimmerman, Griffin Xander" userId="8910f1c6-4c81-4e93-aec7-b18b6cd1ca32" providerId="ADAL" clId="{6816B5A4-8745-448E-AEB8-1EDC40125541}" dt="2024-04-24T20:56:10.495" v="1"/>
          <ac:spMkLst>
            <pc:docMk/>
            <pc:sldMk cId="4045283095" sldId="277"/>
            <ac:spMk id="5" creationId="{EA12174A-4EE0-7748-8DA2-DC015933E03C}"/>
          </ac:spMkLst>
        </pc:spChg>
      </pc:sldChg>
      <pc:sldChg chg="modSp">
        <pc:chgData name="Zimmerman, Griffin Xander" userId="8910f1c6-4c81-4e93-aec7-b18b6cd1ca32" providerId="ADAL" clId="{6816B5A4-8745-448E-AEB8-1EDC40125541}" dt="2024-04-24T20:56:10.495" v="1"/>
        <pc:sldMkLst>
          <pc:docMk/>
          <pc:sldMk cId="0" sldId="279"/>
        </pc:sldMkLst>
        <pc:spChg chg="mod">
          <ac:chgData name="Zimmerman, Griffin Xander" userId="8910f1c6-4c81-4e93-aec7-b18b6cd1ca32" providerId="ADAL" clId="{6816B5A4-8745-448E-AEB8-1EDC40125541}" dt="2024-04-24T20:56:10.495" v="1"/>
          <ac:spMkLst>
            <pc:docMk/>
            <pc:sldMk cId="0" sldId="279"/>
            <ac:spMk id="87" creationId="{00000000-0000-0000-0000-000000000000}"/>
          </ac:spMkLst>
        </pc:spChg>
        <pc:spChg chg="mod">
          <ac:chgData name="Zimmerman, Griffin Xander" userId="8910f1c6-4c81-4e93-aec7-b18b6cd1ca32" providerId="ADAL" clId="{6816B5A4-8745-448E-AEB8-1EDC40125541}" dt="2024-04-24T20:56:10.495" v="1"/>
          <ac:spMkLst>
            <pc:docMk/>
            <pc:sldMk cId="0" sldId="279"/>
            <ac:spMk id="88" creationId="{00000000-0000-0000-0000-000000000000}"/>
          </ac:spMkLst>
        </pc:spChg>
      </pc:sldChg>
      <pc:sldChg chg="modSp mod">
        <pc:chgData name="Zimmerman, Griffin Xander" userId="8910f1c6-4c81-4e93-aec7-b18b6cd1ca32" providerId="ADAL" clId="{6816B5A4-8745-448E-AEB8-1EDC40125541}" dt="2024-04-24T20:59:46.508" v="2" actId="255"/>
        <pc:sldMkLst>
          <pc:docMk/>
          <pc:sldMk cId="3251632674" sldId="280"/>
        </pc:sldMkLst>
        <pc:spChg chg="mod">
          <ac:chgData name="Zimmerman, Griffin Xander" userId="8910f1c6-4c81-4e93-aec7-b18b6cd1ca32" providerId="ADAL" clId="{6816B5A4-8745-448E-AEB8-1EDC40125541}" dt="2024-04-24T20:59:46.508" v="2" actId="255"/>
          <ac:spMkLst>
            <pc:docMk/>
            <pc:sldMk cId="3251632674" sldId="280"/>
            <ac:spMk id="2" creationId="{58E83F94-550C-D545-BEB6-18D9BB8F9117}"/>
          </ac:spMkLst>
        </pc:spChg>
      </pc:sldChg>
      <pc:sldChg chg="modSp mod">
        <pc:chgData name="Zimmerman, Griffin Xander" userId="8910f1c6-4c81-4e93-aec7-b18b6cd1ca32" providerId="ADAL" clId="{6816B5A4-8745-448E-AEB8-1EDC40125541}" dt="2024-04-24T21:03:16.542" v="13" actId="255"/>
        <pc:sldMkLst>
          <pc:docMk/>
          <pc:sldMk cId="3818195298" sldId="281"/>
        </pc:sldMkLst>
        <pc:spChg chg="mod">
          <ac:chgData name="Zimmerman, Griffin Xander" userId="8910f1c6-4c81-4e93-aec7-b18b6cd1ca32" providerId="ADAL" clId="{6816B5A4-8745-448E-AEB8-1EDC40125541}" dt="2024-04-24T21:03:16.542" v="13" actId="255"/>
          <ac:spMkLst>
            <pc:docMk/>
            <pc:sldMk cId="3818195298" sldId="281"/>
            <ac:spMk id="2" creationId="{58E83F94-550C-D545-BEB6-18D9BB8F9117}"/>
          </ac:spMkLst>
        </pc:spChg>
      </pc:sldChg>
      <pc:sldChg chg="modSp">
        <pc:chgData name="Zimmerman, Griffin Xander" userId="8910f1c6-4c81-4e93-aec7-b18b6cd1ca32" providerId="ADAL" clId="{6816B5A4-8745-448E-AEB8-1EDC40125541}" dt="2024-04-24T20:56:10.495" v="1"/>
        <pc:sldMkLst>
          <pc:docMk/>
          <pc:sldMk cId="3329782759" sldId="283"/>
        </pc:sldMkLst>
        <pc:spChg chg="mod">
          <ac:chgData name="Zimmerman, Griffin Xander" userId="8910f1c6-4c81-4e93-aec7-b18b6cd1ca32" providerId="ADAL" clId="{6816B5A4-8745-448E-AEB8-1EDC40125541}" dt="2024-04-24T20:56:10.495" v="1"/>
          <ac:spMkLst>
            <pc:docMk/>
            <pc:sldMk cId="3329782759" sldId="283"/>
            <ac:spMk id="87" creationId="{00000000-0000-0000-0000-000000000000}"/>
          </ac:spMkLst>
        </pc:spChg>
        <pc:spChg chg="mod">
          <ac:chgData name="Zimmerman, Griffin Xander" userId="8910f1c6-4c81-4e93-aec7-b18b6cd1ca32" providerId="ADAL" clId="{6816B5A4-8745-448E-AEB8-1EDC40125541}" dt="2024-04-24T20:56:10.495" v="1"/>
          <ac:spMkLst>
            <pc:docMk/>
            <pc:sldMk cId="3329782759" sldId="283"/>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726117240" sldId="284"/>
        </pc:sldMkLst>
        <pc:spChg chg="mod">
          <ac:chgData name="Zimmerman, Griffin Xander" userId="8910f1c6-4c81-4e93-aec7-b18b6cd1ca32" providerId="ADAL" clId="{6816B5A4-8745-448E-AEB8-1EDC40125541}" dt="2024-04-24T20:56:10.495" v="1"/>
          <ac:spMkLst>
            <pc:docMk/>
            <pc:sldMk cId="726117240" sldId="284"/>
            <ac:spMk id="87" creationId="{00000000-0000-0000-0000-000000000000}"/>
          </ac:spMkLst>
        </pc:spChg>
        <pc:spChg chg="mod">
          <ac:chgData name="Zimmerman, Griffin Xander" userId="8910f1c6-4c81-4e93-aec7-b18b6cd1ca32" providerId="ADAL" clId="{6816B5A4-8745-448E-AEB8-1EDC40125541}" dt="2024-04-24T20:56:10.495" v="1"/>
          <ac:spMkLst>
            <pc:docMk/>
            <pc:sldMk cId="726117240" sldId="284"/>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819429193" sldId="285"/>
        </pc:sldMkLst>
        <pc:spChg chg="mod">
          <ac:chgData name="Zimmerman, Griffin Xander" userId="8910f1c6-4c81-4e93-aec7-b18b6cd1ca32" providerId="ADAL" clId="{6816B5A4-8745-448E-AEB8-1EDC40125541}" dt="2024-04-24T20:56:10.495" v="1"/>
          <ac:spMkLst>
            <pc:docMk/>
            <pc:sldMk cId="819429193" sldId="285"/>
            <ac:spMk id="87" creationId="{00000000-0000-0000-0000-000000000000}"/>
          </ac:spMkLst>
        </pc:spChg>
        <pc:spChg chg="mod">
          <ac:chgData name="Zimmerman, Griffin Xander" userId="8910f1c6-4c81-4e93-aec7-b18b6cd1ca32" providerId="ADAL" clId="{6816B5A4-8745-448E-AEB8-1EDC40125541}" dt="2024-04-24T20:56:10.495" v="1"/>
          <ac:spMkLst>
            <pc:docMk/>
            <pc:sldMk cId="819429193" sldId="285"/>
            <ac:spMk id="88" creationId="{00000000-0000-0000-0000-000000000000}"/>
          </ac:spMkLst>
        </pc:spChg>
      </pc:sldChg>
      <pc:sldChg chg="modSp mod">
        <pc:chgData name="Zimmerman, Griffin Xander" userId="8910f1c6-4c81-4e93-aec7-b18b6cd1ca32" providerId="ADAL" clId="{6816B5A4-8745-448E-AEB8-1EDC40125541}" dt="2024-04-24T21:01:15.501" v="11" actId="1076"/>
        <pc:sldMkLst>
          <pc:docMk/>
          <pc:sldMk cId="1128827744" sldId="286"/>
        </pc:sldMkLst>
        <pc:spChg chg="mod">
          <ac:chgData name="Zimmerman, Griffin Xander" userId="8910f1c6-4c81-4e93-aec7-b18b6cd1ca32" providerId="ADAL" clId="{6816B5A4-8745-448E-AEB8-1EDC40125541}" dt="2024-04-24T21:01:15.501" v="11" actId="1076"/>
          <ac:spMkLst>
            <pc:docMk/>
            <pc:sldMk cId="1128827744" sldId="286"/>
            <ac:spMk id="87" creationId="{00000000-0000-0000-0000-000000000000}"/>
          </ac:spMkLst>
        </pc:spChg>
        <pc:spChg chg="mod">
          <ac:chgData name="Zimmerman, Griffin Xander" userId="8910f1c6-4c81-4e93-aec7-b18b6cd1ca32" providerId="ADAL" clId="{6816B5A4-8745-448E-AEB8-1EDC40125541}" dt="2024-04-24T21:01:10.003" v="10" actId="14100"/>
          <ac:spMkLst>
            <pc:docMk/>
            <pc:sldMk cId="1128827744" sldId="286"/>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2720856430" sldId="287"/>
        </pc:sldMkLst>
        <pc:spChg chg="mod">
          <ac:chgData name="Zimmerman, Griffin Xander" userId="8910f1c6-4c81-4e93-aec7-b18b6cd1ca32" providerId="ADAL" clId="{6816B5A4-8745-448E-AEB8-1EDC40125541}" dt="2024-04-24T20:56:10.495" v="1"/>
          <ac:spMkLst>
            <pc:docMk/>
            <pc:sldMk cId="2720856430" sldId="287"/>
            <ac:spMk id="87" creationId="{00000000-0000-0000-0000-000000000000}"/>
          </ac:spMkLst>
        </pc:spChg>
        <pc:spChg chg="mod">
          <ac:chgData name="Zimmerman, Griffin Xander" userId="8910f1c6-4c81-4e93-aec7-b18b6cd1ca32" providerId="ADAL" clId="{6816B5A4-8745-448E-AEB8-1EDC40125541}" dt="2024-04-24T20:56:10.495" v="1"/>
          <ac:spMkLst>
            <pc:docMk/>
            <pc:sldMk cId="2720856430" sldId="287"/>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1852584935" sldId="292"/>
        </pc:sldMkLst>
        <pc:spChg chg="mod">
          <ac:chgData name="Zimmerman, Griffin Xander" userId="8910f1c6-4c81-4e93-aec7-b18b6cd1ca32" providerId="ADAL" clId="{6816B5A4-8745-448E-AEB8-1EDC40125541}" dt="2024-04-24T20:56:10.495" v="1"/>
          <ac:spMkLst>
            <pc:docMk/>
            <pc:sldMk cId="1852584935" sldId="292"/>
            <ac:spMk id="87" creationId="{00000000-0000-0000-0000-000000000000}"/>
          </ac:spMkLst>
        </pc:spChg>
        <pc:spChg chg="mod">
          <ac:chgData name="Zimmerman, Griffin Xander" userId="8910f1c6-4c81-4e93-aec7-b18b6cd1ca32" providerId="ADAL" clId="{6816B5A4-8745-448E-AEB8-1EDC40125541}" dt="2024-04-24T20:56:10.495" v="1"/>
          <ac:spMkLst>
            <pc:docMk/>
            <pc:sldMk cId="1852584935" sldId="292"/>
            <ac:spMk id="88" creationId="{00000000-0000-0000-0000-000000000000}"/>
          </ac:spMkLst>
        </pc:spChg>
      </pc:sldChg>
      <pc:sldChg chg="modSp mod">
        <pc:chgData name="Zimmerman, Griffin Xander" userId="8910f1c6-4c81-4e93-aec7-b18b6cd1ca32" providerId="ADAL" clId="{6816B5A4-8745-448E-AEB8-1EDC40125541}" dt="2024-04-24T21:03:45.747" v="17" actId="14100"/>
        <pc:sldMkLst>
          <pc:docMk/>
          <pc:sldMk cId="444973248" sldId="293"/>
        </pc:sldMkLst>
        <pc:spChg chg="mod">
          <ac:chgData name="Zimmerman, Griffin Xander" userId="8910f1c6-4c81-4e93-aec7-b18b6cd1ca32" providerId="ADAL" clId="{6816B5A4-8745-448E-AEB8-1EDC40125541}" dt="2024-04-24T21:03:41.230" v="16" actId="1076"/>
          <ac:spMkLst>
            <pc:docMk/>
            <pc:sldMk cId="444973248" sldId="293"/>
            <ac:spMk id="87" creationId="{00000000-0000-0000-0000-000000000000}"/>
          </ac:spMkLst>
        </pc:spChg>
        <pc:spChg chg="mod">
          <ac:chgData name="Zimmerman, Griffin Xander" userId="8910f1c6-4c81-4e93-aec7-b18b6cd1ca32" providerId="ADAL" clId="{6816B5A4-8745-448E-AEB8-1EDC40125541}" dt="2024-04-24T21:03:45.747" v="17" actId="14100"/>
          <ac:spMkLst>
            <pc:docMk/>
            <pc:sldMk cId="444973248" sldId="293"/>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4144237346" sldId="294"/>
        </pc:sldMkLst>
        <pc:spChg chg="mod">
          <ac:chgData name="Zimmerman, Griffin Xander" userId="8910f1c6-4c81-4e93-aec7-b18b6cd1ca32" providerId="ADAL" clId="{6816B5A4-8745-448E-AEB8-1EDC40125541}" dt="2024-04-24T20:56:10.495" v="1"/>
          <ac:spMkLst>
            <pc:docMk/>
            <pc:sldMk cId="4144237346" sldId="294"/>
            <ac:spMk id="87" creationId="{00000000-0000-0000-0000-000000000000}"/>
          </ac:spMkLst>
        </pc:spChg>
        <pc:spChg chg="mod">
          <ac:chgData name="Zimmerman, Griffin Xander" userId="8910f1c6-4c81-4e93-aec7-b18b6cd1ca32" providerId="ADAL" clId="{6816B5A4-8745-448E-AEB8-1EDC40125541}" dt="2024-04-24T20:56:10.495" v="1"/>
          <ac:spMkLst>
            <pc:docMk/>
            <pc:sldMk cId="4144237346" sldId="294"/>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1769279539" sldId="297"/>
        </pc:sldMkLst>
        <pc:spChg chg="mod">
          <ac:chgData name="Zimmerman, Griffin Xander" userId="8910f1c6-4c81-4e93-aec7-b18b6cd1ca32" providerId="ADAL" clId="{6816B5A4-8745-448E-AEB8-1EDC40125541}" dt="2024-04-24T20:56:10.495" v="1"/>
          <ac:spMkLst>
            <pc:docMk/>
            <pc:sldMk cId="1769279539" sldId="297"/>
            <ac:spMk id="87" creationId="{00000000-0000-0000-0000-000000000000}"/>
          </ac:spMkLst>
        </pc:spChg>
        <pc:spChg chg="mod">
          <ac:chgData name="Zimmerman, Griffin Xander" userId="8910f1c6-4c81-4e93-aec7-b18b6cd1ca32" providerId="ADAL" clId="{6816B5A4-8745-448E-AEB8-1EDC40125541}" dt="2024-04-24T20:56:10.495" v="1"/>
          <ac:spMkLst>
            <pc:docMk/>
            <pc:sldMk cId="1769279539" sldId="297"/>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2678100996" sldId="298"/>
        </pc:sldMkLst>
        <pc:spChg chg="mod">
          <ac:chgData name="Zimmerman, Griffin Xander" userId="8910f1c6-4c81-4e93-aec7-b18b6cd1ca32" providerId="ADAL" clId="{6816B5A4-8745-448E-AEB8-1EDC40125541}" dt="2024-04-24T20:56:10.495" v="1"/>
          <ac:spMkLst>
            <pc:docMk/>
            <pc:sldMk cId="2678100996" sldId="298"/>
            <ac:spMk id="87" creationId="{00000000-0000-0000-0000-000000000000}"/>
          </ac:spMkLst>
        </pc:spChg>
        <pc:spChg chg="mod">
          <ac:chgData name="Zimmerman, Griffin Xander" userId="8910f1c6-4c81-4e93-aec7-b18b6cd1ca32" providerId="ADAL" clId="{6816B5A4-8745-448E-AEB8-1EDC40125541}" dt="2024-04-24T20:56:10.495" v="1"/>
          <ac:spMkLst>
            <pc:docMk/>
            <pc:sldMk cId="2678100996" sldId="298"/>
            <ac:spMk id="88" creationId="{00000000-0000-0000-0000-000000000000}"/>
          </ac:spMkLst>
        </pc:spChg>
      </pc:sldChg>
      <pc:sldChg chg="modSp mod">
        <pc:chgData name="Zimmerman, Griffin Xander" userId="8910f1c6-4c81-4e93-aec7-b18b6cd1ca32" providerId="ADAL" clId="{6816B5A4-8745-448E-AEB8-1EDC40125541}" dt="2024-04-24T21:04:24.355" v="18" actId="255"/>
        <pc:sldMkLst>
          <pc:docMk/>
          <pc:sldMk cId="299682768" sldId="299"/>
        </pc:sldMkLst>
        <pc:spChg chg="mod">
          <ac:chgData name="Zimmerman, Griffin Xander" userId="8910f1c6-4c81-4e93-aec7-b18b6cd1ca32" providerId="ADAL" clId="{6816B5A4-8745-448E-AEB8-1EDC40125541}" dt="2024-04-24T21:04:24.355" v="18" actId="255"/>
          <ac:spMkLst>
            <pc:docMk/>
            <pc:sldMk cId="299682768" sldId="299"/>
            <ac:spMk id="2" creationId="{58E83F94-550C-D545-BEB6-18D9BB8F9117}"/>
          </ac:spMkLst>
        </pc:spChg>
      </pc:sldChg>
      <pc:sldChg chg="modSp">
        <pc:chgData name="Zimmerman, Griffin Xander" userId="8910f1c6-4c81-4e93-aec7-b18b6cd1ca32" providerId="ADAL" clId="{6816B5A4-8745-448E-AEB8-1EDC40125541}" dt="2024-04-24T20:56:10.495" v="1"/>
        <pc:sldMkLst>
          <pc:docMk/>
          <pc:sldMk cId="2049681196" sldId="300"/>
        </pc:sldMkLst>
        <pc:spChg chg="mod">
          <ac:chgData name="Zimmerman, Griffin Xander" userId="8910f1c6-4c81-4e93-aec7-b18b6cd1ca32" providerId="ADAL" clId="{6816B5A4-8745-448E-AEB8-1EDC40125541}" dt="2024-04-24T20:56:10.495" v="1"/>
          <ac:spMkLst>
            <pc:docMk/>
            <pc:sldMk cId="2049681196" sldId="300"/>
            <ac:spMk id="93" creationId="{00000000-0000-0000-0000-000000000000}"/>
          </ac:spMkLst>
        </pc:spChg>
        <pc:spChg chg="mod">
          <ac:chgData name="Zimmerman, Griffin Xander" userId="8910f1c6-4c81-4e93-aec7-b18b6cd1ca32" providerId="ADAL" clId="{6816B5A4-8745-448E-AEB8-1EDC40125541}" dt="2024-04-24T20:56:10.495" v="1"/>
          <ac:spMkLst>
            <pc:docMk/>
            <pc:sldMk cId="2049681196" sldId="300"/>
            <ac:spMk id="94" creationId="{00000000-0000-0000-0000-000000000000}"/>
          </ac:spMkLst>
        </pc:spChg>
      </pc:sldChg>
      <pc:sldChg chg="modSp">
        <pc:chgData name="Zimmerman, Griffin Xander" userId="8910f1c6-4c81-4e93-aec7-b18b6cd1ca32" providerId="ADAL" clId="{6816B5A4-8745-448E-AEB8-1EDC40125541}" dt="2024-04-24T20:56:10.495" v="1"/>
        <pc:sldMkLst>
          <pc:docMk/>
          <pc:sldMk cId="2252022092" sldId="301"/>
        </pc:sldMkLst>
        <pc:spChg chg="mod">
          <ac:chgData name="Zimmerman, Griffin Xander" userId="8910f1c6-4c81-4e93-aec7-b18b6cd1ca32" providerId="ADAL" clId="{6816B5A4-8745-448E-AEB8-1EDC40125541}" dt="2024-04-24T20:56:10.495" v="1"/>
          <ac:spMkLst>
            <pc:docMk/>
            <pc:sldMk cId="2252022092" sldId="301"/>
            <ac:spMk id="93" creationId="{00000000-0000-0000-0000-000000000000}"/>
          </ac:spMkLst>
        </pc:spChg>
      </pc:sldChg>
      <pc:sldChg chg="modSp">
        <pc:chgData name="Zimmerman, Griffin Xander" userId="8910f1c6-4c81-4e93-aec7-b18b6cd1ca32" providerId="ADAL" clId="{6816B5A4-8745-448E-AEB8-1EDC40125541}" dt="2024-04-24T20:56:10.495" v="1"/>
        <pc:sldMkLst>
          <pc:docMk/>
          <pc:sldMk cId="1116617863" sldId="302"/>
        </pc:sldMkLst>
        <pc:spChg chg="mod">
          <ac:chgData name="Zimmerman, Griffin Xander" userId="8910f1c6-4c81-4e93-aec7-b18b6cd1ca32" providerId="ADAL" clId="{6816B5A4-8745-448E-AEB8-1EDC40125541}" dt="2024-04-24T20:56:10.495" v="1"/>
          <ac:spMkLst>
            <pc:docMk/>
            <pc:sldMk cId="1116617863" sldId="302"/>
            <ac:spMk id="93" creationId="{00000000-0000-0000-0000-000000000000}"/>
          </ac:spMkLst>
        </pc:spChg>
        <pc:spChg chg="mod">
          <ac:chgData name="Zimmerman, Griffin Xander" userId="8910f1c6-4c81-4e93-aec7-b18b6cd1ca32" providerId="ADAL" clId="{6816B5A4-8745-448E-AEB8-1EDC40125541}" dt="2024-04-24T20:56:10.495" v="1"/>
          <ac:spMkLst>
            <pc:docMk/>
            <pc:sldMk cId="1116617863" sldId="302"/>
            <ac:spMk id="94" creationId="{00000000-0000-0000-0000-000000000000}"/>
          </ac:spMkLst>
        </pc:spChg>
      </pc:sldChg>
      <pc:sldChg chg="modSp">
        <pc:chgData name="Zimmerman, Griffin Xander" userId="8910f1c6-4c81-4e93-aec7-b18b6cd1ca32" providerId="ADAL" clId="{6816B5A4-8745-448E-AEB8-1EDC40125541}" dt="2024-04-24T20:56:10.495" v="1"/>
        <pc:sldMkLst>
          <pc:docMk/>
          <pc:sldMk cId="2418900889" sldId="303"/>
        </pc:sldMkLst>
        <pc:spChg chg="mod">
          <ac:chgData name="Zimmerman, Griffin Xander" userId="8910f1c6-4c81-4e93-aec7-b18b6cd1ca32" providerId="ADAL" clId="{6816B5A4-8745-448E-AEB8-1EDC40125541}" dt="2024-04-24T20:56:10.495" v="1"/>
          <ac:spMkLst>
            <pc:docMk/>
            <pc:sldMk cId="2418900889" sldId="303"/>
            <ac:spMk id="93" creationId="{00000000-0000-0000-0000-000000000000}"/>
          </ac:spMkLst>
        </pc:spChg>
      </pc:sldChg>
      <pc:sldChg chg="modSp">
        <pc:chgData name="Zimmerman, Griffin Xander" userId="8910f1c6-4c81-4e93-aec7-b18b6cd1ca32" providerId="ADAL" clId="{6816B5A4-8745-448E-AEB8-1EDC40125541}" dt="2024-04-24T20:56:10.495" v="1"/>
        <pc:sldMkLst>
          <pc:docMk/>
          <pc:sldMk cId="894086207" sldId="304"/>
        </pc:sldMkLst>
        <pc:spChg chg="mod">
          <ac:chgData name="Zimmerman, Griffin Xander" userId="8910f1c6-4c81-4e93-aec7-b18b6cd1ca32" providerId="ADAL" clId="{6816B5A4-8745-448E-AEB8-1EDC40125541}" dt="2024-04-24T20:56:10.495" v="1"/>
          <ac:spMkLst>
            <pc:docMk/>
            <pc:sldMk cId="894086207" sldId="304"/>
            <ac:spMk id="87" creationId="{00000000-0000-0000-0000-000000000000}"/>
          </ac:spMkLst>
        </pc:spChg>
      </pc:sldChg>
      <pc:sldChg chg="modSp">
        <pc:chgData name="Zimmerman, Griffin Xander" userId="8910f1c6-4c81-4e93-aec7-b18b6cd1ca32" providerId="ADAL" clId="{6816B5A4-8745-448E-AEB8-1EDC40125541}" dt="2024-04-24T20:56:10.495" v="1"/>
        <pc:sldMkLst>
          <pc:docMk/>
          <pc:sldMk cId="2665223205" sldId="305"/>
        </pc:sldMkLst>
        <pc:spChg chg="mod">
          <ac:chgData name="Zimmerman, Griffin Xander" userId="8910f1c6-4c81-4e93-aec7-b18b6cd1ca32" providerId="ADAL" clId="{6816B5A4-8745-448E-AEB8-1EDC40125541}" dt="2024-04-24T20:56:10.495" v="1"/>
          <ac:spMkLst>
            <pc:docMk/>
            <pc:sldMk cId="2665223205" sldId="305"/>
            <ac:spMk id="87" creationId="{00000000-0000-0000-0000-000000000000}"/>
          </ac:spMkLst>
        </pc:spChg>
        <pc:spChg chg="mod">
          <ac:chgData name="Zimmerman, Griffin Xander" userId="8910f1c6-4c81-4e93-aec7-b18b6cd1ca32" providerId="ADAL" clId="{6816B5A4-8745-448E-AEB8-1EDC40125541}" dt="2024-04-24T20:56:10.495" v="1"/>
          <ac:spMkLst>
            <pc:docMk/>
            <pc:sldMk cId="2665223205" sldId="305"/>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3464207151" sldId="306"/>
        </pc:sldMkLst>
        <pc:spChg chg="mod">
          <ac:chgData name="Zimmerman, Griffin Xander" userId="8910f1c6-4c81-4e93-aec7-b18b6cd1ca32" providerId="ADAL" clId="{6816B5A4-8745-448E-AEB8-1EDC40125541}" dt="2024-04-24T20:56:10.495" v="1"/>
          <ac:spMkLst>
            <pc:docMk/>
            <pc:sldMk cId="3464207151" sldId="306"/>
            <ac:spMk id="87" creationId="{00000000-0000-0000-0000-000000000000}"/>
          </ac:spMkLst>
        </pc:spChg>
        <pc:spChg chg="mod">
          <ac:chgData name="Zimmerman, Griffin Xander" userId="8910f1c6-4c81-4e93-aec7-b18b6cd1ca32" providerId="ADAL" clId="{6816B5A4-8745-448E-AEB8-1EDC40125541}" dt="2024-04-24T20:56:10.495" v="1"/>
          <ac:spMkLst>
            <pc:docMk/>
            <pc:sldMk cId="3464207151" sldId="306"/>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1299503038" sldId="307"/>
        </pc:sldMkLst>
        <pc:spChg chg="mod">
          <ac:chgData name="Zimmerman, Griffin Xander" userId="8910f1c6-4c81-4e93-aec7-b18b6cd1ca32" providerId="ADAL" clId="{6816B5A4-8745-448E-AEB8-1EDC40125541}" dt="2024-04-24T20:56:10.495" v="1"/>
          <ac:spMkLst>
            <pc:docMk/>
            <pc:sldMk cId="1299503038" sldId="307"/>
            <ac:spMk id="87" creationId="{00000000-0000-0000-0000-000000000000}"/>
          </ac:spMkLst>
        </pc:spChg>
        <pc:spChg chg="mod">
          <ac:chgData name="Zimmerman, Griffin Xander" userId="8910f1c6-4c81-4e93-aec7-b18b6cd1ca32" providerId="ADAL" clId="{6816B5A4-8745-448E-AEB8-1EDC40125541}" dt="2024-04-24T20:56:10.495" v="1"/>
          <ac:spMkLst>
            <pc:docMk/>
            <pc:sldMk cId="1299503038" sldId="307"/>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684216681" sldId="308"/>
        </pc:sldMkLst>
        <pc:spChg chg="mod">
          <ac:chgData name="Zimmerman, Griffin Xander" userId="8910f1c6-4c81-4e93-aec7-b18b6cd1ca32" providerId="ADAL" clId="{6816B5A4-8745-448E-AEB8-1EDC40125541}" dt="2024-04-24T20:56:10.495" v="1"/>
          <ac:spMkLst>
            <pc:docMk/>
            <pc:sldMk cId="684216681" sldId="308"/>
            <ac:spMk id="87" creationId="{00000000-0000-0000-0000-000000000000}"/>
          </ac:spMkLst>
        </pc:spChg>
        <pc:spChg chg="mod">
          <ac:chgData name="Zimmerman, Griffin Xander" userId="8910f1c6-4c81-4e93-aec7-b18b6cd1ca32" providerId="ADAL" clId="{6816B5A4-8745-448E-AEB8-1EDC40125541}" dt="2024-04-24T20:56:10.495" v="1"/>
          <ac:spMkLst>
            <pc:docMk/>
            <pc:sldMk cId="684216681" sldId="308"/>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1539547877" sldId="309"/>
        </pc:sldMkLst>
        <pc:spChg chg="mod">
          <ac:chgData name="Zimmerman, Griffin Xander" userId="8910f1c6-4c81-4e93-aec7-b18b6cd1ca32" providerId="ADAL" clId="{6816B5A4-8745-448E-AEB8-1EDC40125541}" dt="2024-04-24T20:56:10.495" v="1"/>
          <ac:spMkLst>
            <pc:docMk/>
            <pc:sldMk cId="1539547877" sldId="309"/>
            <ac:spMk id="87" creationId="{00000000-0000-0000-0000-000000000000}"/>
          </ac:spMkLst>
        </pc:spChg>
        <pc:spChg chg="mod">
          <ac:chgData name="Zimmerman, Griffin Xander" userId="8910f1c6-4c81-4e93-aec7-b18b6cd1ca32" providerId="ADAL" clId="{6816B5A4-8745-448E-AEB8-1EDC40125541}" dt="2024-04-24T20:56:10.495" v="1"/>
          <ac:spMkLst>
            <pc:docMk/>
            <pc:sldMk cId="1539547877" sldId="309"/>
            <ac:spMk id="88" creationId="{00000000-0000-0000-0000-000000000000}"/>
          </ac:spMkLst>
        </pc:spChg>
      </pc:sldChg>
      <pc:sldChg chg="modSp mod">
        <pc:chgData name="Zimmerman, Griffin Xander" userId="8910f1c6-4c81-4e93-aec7-b18b6cd1ca32" providerId="ADAL" clId="{6816B5A4-8745-448E-AEB8-1EDC40125541}" dt="2024-04-24T21:05:37.676" v="21" actId="1076"/>
        <pc:sldMkLst>
          <pc:docMk/>
          <pc:sldMk cId="2111473032" sldId="310"/>
        </pc:sldMkLst>
        <pc:spChg chg="mod">
          <ac:chgData name="Zimmerman, Griffin Xander" userId="8910f1c6-4c81-4e93-aec7-b18b6cd1ca32" providerId="ADAL" clId="{6816B5A4-8745-448E-AEB8-1EDC40125541}" dt="2024-04-24T21:05:37.676" v="21" actId="1076"/>
          <ac:spMkLst>
            <pc:docMk/>
            <pc:sldMk cId="2111473032" sldId="310"/>
            <ac:spMk id="87" creationId="{00000000-0000-0000-0000-000000000000}"/>
          </ac:spMkLst>
        </pc:spChg>
        <pc:spChg chg="mod">
          <ac:chgData name="Zimmerman, Griffin Xander" userId="8910f1c6-4c81-4e93-aec7-b18b6cd1ca32" providerId="ADAL" clId="{6816B5A4-8745-448E-AEB8-1EDC40125541}" dt="2024-04-24T21:05:34.643" v="20" actId="1076"/>
          <ac:spMkLst>
            <pc:docMk/>
            <pc:sldMk cId="2111473032" sldId="310"/>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670805213" sldId="311"/>
        </pc:sldMkLst>
        <pc:spChg chg="mod">
          <ac:chgData name="Zimmerman, Griffin Xander" userId="8910f1c6-4c81-4e93-aec7-b18b6cd1ca32" providerId="ADAL" clId="{6816B5A4-8745-448E-AEB8-1EDC40125541}" dt="2024-04-24T20:56:10.495" v="1"/>
          <ac:spMkLst>
            <pc:docMk/>
            <pc:sldMk cId="670805213" sldId="311"/>
            <ac:spMk id="93" creationId="{00000000-0000-0000-0000-000000000000}"/>
          </ac:spMkLst>
        </pc:spChg>
      </pc:sldChg>
      <pc:sldChg chg="modSp">
        <pc:chgData name="Zimmerman, Griffin Xander" userId="8910f1c6-4c81-4e93-aec7-b18b6cd1ca32" providerId="ADAL" clId="{6816B5A4-8745-448E-AEB8-1EDC40125541}" dt="2024-04-24T20:56:10.495" v="1"/>
        <pc:sldMkLst>
          <pc:docMk/>
          <pc:sldMk cId="4224545539" sldId="312"/>
        </pc:sldMkLst>
        <pc:spChg chg="mod">
          <ac:chgData name="Zimmerman, Griffin Xander" userId="8910f1c6-4c81-4e93-aec7-b18b6cd1ca32" providerId="ADAL" clId="{6816B5A4-8745-448E-AEB8-1EDC40125541}" dt="2024-04-24T20:56:10.495" v="1"/>
          <ac:spMkLst>
            <pc:docMk/>
            <pc:sldMk cId="4224545539" sldId="312"/>
            <ac:spMk id="93" creationId="{00000000-0000-0000-0000-000000000000}"/>
          </ac:spMkLst>
        </pc:spChg>
        <pc:spChg chg="mod">
          <ac:chgData name="Zimmerman, Griffin Xander" userId="8910f1c6-4c81-4e93-aec7-b18b6cd1ca32" providerId="ADAL" clId="{6816B5A4-8745-448E-AEB8-1EDC40125541}" dt="2024-04-24T20:56:10.495" v="1"/>
          <ac:spMkLst>
            <pc:docMk/>
            <pc:sldMk cId="4224545539" sldId="312"/>
            <ac:spMk id="94" creationId="{00000000-0000-0000-0000-000000000000}"/>
          </ac:spMkLst>
        </pc:spChg>
      </pc:sldChg>
      <pc:sldChg chg="modSp">
        <pc:chgData name="Zimmerman, Griffin Xander" userId="8910f1c6-4c81-4e93-aec7-b18b6cd1ca32" providerId="ADAL" clId="{6816B5A4-8745-448E-AEB8-1EDC40125541}" dt="2024-04-24T20:56:10.495" v="1"/>
        <pc:sldMkLst>
          <pc:docMk/>
          <pc:sldMk cId="2470631026" sldId="313"/>
        </pc:sldMkLst>
        <pc:spChg chg="mod">
          <ac:chgData name="Zimmerman, Griffin Xander" userId="8910f1c6-4c81-4e93-aec7-b18b6cd1ca32" providerId="ADAL" clId="{6816B5A4-8745-448E-AEB8-1EDC40125541}" dt="2024-04-24T20:56:10.495" v="1"/>
          <ac:spMkLst>
            <pc:docMk/>
            <pc:sldMk cId="2470631026" sldId="313"/>
            <ac:spMk id="93" creationId="{00000000-0000-0000-0000-000000000000}"/>
          </ac:spMkLst>
        </pc:spChg>
      </pc:sldChg>
      <pc:sldChg chg="modSp">
        <pc:chgData name="Zimmerman, Griffin Xander" userId="8910f1c6-4c81-4e93-aec7-b18b6cd1ca32" providerId="ADAL" clId="{6816B5A4-8745-448E-AEB8-1EDC40125541}" dt="2024-04-24T20:56:10.495" v="1"/>
        <pc:sldMkLst>
          <pc:docMk/>
          <pc:sldMk cId="2384448207" sldId="314"/>
        </pc:sldMkLst>
        <pc:spChg chg="mod">
          <ac:chgData name="Zimmerman, Griffin Xander" userId="8910f1c6-4c81-4e93-aec7-b18b6cd1ca32" providerId="ADAL" clId="{6816B5A4-8745-448E-AEB8-1EDC40125541}" dt="2024-04-24T20:56:10.495" v="1"/>
          <ac:spMkLst>
            <pc:docMk/>
            <pc:sldMk cId="2384448207" sldId="314"/>
            <ac:spMk id="87" creationId="{00000000-0000-0000-0000-000000000000}"/>
          </ac:spMkLst>
        </pc:spChg>
        <pc:spChg chg="mod">
          <ac:chgData name="Zimmerman, Griffin Xander" userId="8910f1c6-4c81-4e93-aec7-b18b6cd1ca32" providerId="ADAL" clId="{6816B5A4-8745-448E-AEB8-1EDC40125541}" dt="2024-04-24T20:56:10.495" v="1"/>
          <ac:spMkLst>
            <pc:docMk/>
            <pc:sldMk cId="2384448207" sldId="314"/>
            <ac:spMk id="88" creationId="{00000000-0000-0000-0000-000000000000}"/>
          </ac:spMkLst>
        </pc:spChg>
      </pc:sldChg>
      <pc:sldChg chg="modSp mod">
        <pc:chgData name="Zimmerman, Griffin Xander" userId="8910f1c6-4c81-4e93-aec7-b18b6cd1ca32" providerId="ADAL" clId="{6816B5A4-8745-448E-AEB8-1EDC40125541}" dt="2024-04-24T21:02:27.181" v="12" actId="2711"/>
        <pc:sldMkLst>
          <pc:docMk/>
          <pc:sldMk cId="3244543476" sldId="315"/>
        </pc:sldMkLst>
        <pc:spChg chg="mod">
          <ac:chgData name="Zimmerman, Griffin Xander" userId="8910f1c6-4c81-4e93-aec7-b18b6cd1ca32" providerId="ADAL" clId="{6816B5A4-8745-448E-AEB8-1EDC40125541}" dt="2024-04-24T20:56:10.495" v="1"/>
          <ac:spMkLst>
            <pc:docMk/>
            <pc:sldMk cId="3244543476" sldId="315"/>
            <ac:spMk id="87" creationId="{00000000-0000-0000-0000-000000000000}"/>
          </ac:spMkLst>
        </pc:spChg>
        <pc:spChg chg="mod">
          <ac:chgData name="Zimmerman, Griffin Xander" userId="8910f1c6-4c81-4e93-aec7-b18b6cd1ca32" providerId="ADAL" clId="{6816B5A4-8745-448E-AEB8-1EDC40125541}" dt="2024-04-24T21:02:27.181" v="12" actId="2711"/>
          <ac:spMkLst>
            <pc:docMk/>
            <pc:sldMk cId="3244543476" sldId="315"/>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2453591055" sldId="316"/>
        </pc:sldMkLst>
        <pc:spChg chg="mod">
          <ac:chgData name="Zimmerman, Griffin Xander" userId="8910f1c6-4c81-4e93-aec7-b18b6cd1ca32" providerId="ADAL" clId="{6816B5A4-8745-448E-AEB8-1EDC40125541}" dt="2024-04-24T20:56:10.495" v="1"/>
          <ac:spMkLst>
            <pc:docMk/>
            <pc:sldMk cId="2453591055" sldId="316"/>
            <ac:spMk id="87" creationId="{00000000-0000-0000-0000-000000000000}"/>
          </ac:spMkLst>
        </pc:spChg>
        <pc:spChg chg="mod">
          <ac:chgData name="Zimmerman, Griffin Xander" userId="8910f1c6-4c81-4e93-aec7-b18b6cd1ca32" providerId="ADAL" clId="{6816B5A4-8745-448E-AEB8-1EDC40125541}" dt="2024-04-24T20:56:10.495" v="1"/>
          <ac:spMkLst>
            <pc:docMk/>
            <pc:sldMk cId="2453591055" sldId="316"/>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3689868763" sldId="317"/>
        </pc:sldMkLst>
        <pc:spChg chg="mod">
          <ac:chgData name="Zimmerman, Griffin Xander" userId="8910f1c6-4c81-4e93-aec7-b18b6cd1ca32" providerId="ADAL" clId="{6816B5A4-8745-448E-AEB8-1EDC40125541}" dt="2024-04-24T20:56:10.495" v="1"/>
          <ac:spMkLst>
            <pc:docMk/>
            <pc:sldMk cId="3689868763" sldId="317"/>
            <ac:spMk id="87" creationId="{00000000-0000-0000-0000-000000000000}"/>
          </ac:spMkLst>
        </pc:spChg>
        <pc:spChg chg="mod">
          <ac:chgData name="Zimmerman, Griffin Xander" userId="8910f1c6-4c81-4e93-aec7-b18b6cd1ca32" providerId="ADAL" clId="{6816B5A4-8745-448E-AEB8-1EDC40125541}" dt="2024-04-24T20:56:10.495" v="1"/>
          <ac:spMkLst>
            <pc:docMk/>
            <pc:sldMk cId="3689868763" sldId="317"/>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3754766225" sldId="318"/>
        </pc:sldMkLst>
        <pc:spChg chg="mod">
          <ac:chgData name="Zimmerman, Griffin Xander" userId="8910f1c6-4c81-4e93-aec7-b18b6cd1ca32" providerId="ADAL" clId="{6816B5A4-8745-448E-AEB8-1EDC40125541}" dt="2024-04-24T20:56:10.495" v="1"/>
          <ac:spMkLst>
            <pc:docMk/>
            <pc:sldMk cId="3754766225" sldId="318"/>
            <ac:spMk id="87" creationId="{00000000-0000-0000-0000-000000000000}"/>
          </ac:spMkLst>
        </pc:spChg>
        <pc:spChg chg="mod">
          <ac:chgData name="Zimmerman, Griffin Xander" userId="8910f1c6-4c81-4e93-aec7-b18b6cd1ca32" providerId="ADAL" clId="{6816B5A4-8745-448E-AEB8-1EDC40125541}" dt="2024-04-24T20:56:10.495" v="1"/>
          <ac:spMkLst>
            <pc:docMk/>
            <pc:sldMk cId="3754766225" sldId="318"/>
            <ac:spMk id="88" creationId="{00000000-0000-0000-0000-000000000000}"/>
          </ac:spMkLst>
        </pc:spChg>
      </pc:sldChg>
      <pc:sldChg chg="modSp">
        <pc:chgData name="Zimmerman, Griffin Xander" userId="8910f1c6-4c81-4e93-aec7-b18b6cd1ca32" providerId="ADAL" clId="{6816B5A4-8745-448E-AEB8-1EDC40125541}" dt="2024-04-24T20:56:10.495" v="1"/>
        <pc:sldMkLst>
          <pc:docMk/>
          <pc:sldMk cId="1426688721" sldId="319"/>
        </pc:sldMkLst>
        <pc:spChg chg="mod">
          <ac:chgData name="Zimmerman, Griffin Xander" userId="8910f1c6-4c81-4e93-aec7-b18b6cd1ca32" providerId="ADAL" clId="{6816B5A4-8745-448E-AEB8-1EDC40125541}" dt="2024-04-24T20:56:10.495" v="1"/>
          <ac:spMkLst>
            <pc:docMk/>
            <pc:sldMk cId="1426688721" sldId="319"/>
            <ac:spMk id="87" creationId="{00000000-0000-0000-0000-000000000000}"/>
          </ac:spMkLst>
        </pc:spChg>
        <pc:spChg chg="mod">
          <ac:chgData name="Zimmerman, Griffin Xander" userId="8910f1c6-4c81-4e93-aec7-b18b6cd1ca32" providerId="ADAL" clId="{6816B5A4-8745-448E-AEB8-1EDC40125541}" dt="2024-04-24T20:56:10.495" v="1"/>
          <ac:spMkLst>
            <pc:docMk/>
            <pc:sldMk cId="1426688721" sldId="319"/>
            <ac:spMk id="88" creationId="{00000000-0000-0000-0000-000000000000}"/>
          </ac:spMkLst>
        </pc:spChg>
      </pc:sldChg>
      <pc:sldMasterChg chg="addSp modSldLayout">
        <pc:chgData name="Zimmerman, Griffin Xander" userId="8910f1c6-4c81-4e93-aec7-b18b6cd1ca32" providerId="ADAL" clId="{6816B5A4-8745-448E-AEB8-1EDC40125541}" dt="2024-04-24T20:55:55.709" v="0"/>
        <pc:sldMasterMkLst>
          <pc:docMk/>
          <pc:sldMasterMk cId="2914096722" sldId="2147483834"/>
        </pc:sldMasterMkLst>
        <pc:picChg chg="add">
          <ac:chgData name="Zimmerman, Griffin Xander" userId="8910f1c6-4c81-4e93-aec7-b18b6cd1ca32" providerId="ADAL" clId="{6816B5A4-8745-448E-AEB8-1EDC40125541}" dt="2024-04-24T20:55:55.709" v="0"/>
          <ac:picMkLst>
            <pc:docMk/>
            <pc:sldMasterMk cId="2914096722" sldId="2147483834"/>
            <ac:picMk id="7" creationId="{E17C10B8-6F4D-9724-09B5-E16D40556C0F}"/>
          </ac:picMkLst>
        </pc:picChg>
        <pc:sldLayoutChg chg="addSp">
          <pc:chgData name="Zimmerman, Griffin Xander" userId="8910f1c6-4c81-4e93-aec7-b18b6cd1ca32" providerId="ADAL" clId="{6816B5A4-8745-448E-AEB8-1EDC40125541}" dt="2024-04-24T20:55:55.709" v="0"/>
          <pc:sldLayoutMkLst>
            <pc:docMk/>
            <pc:sldMasterMk cId="2914096722" sldId="2147483834"/>
            <pc:sldLayoutMk cId="412610555" sldId="2147483854"/>
          </pc:sldLayoutMkLst>
          <pc:picChg chg="add">
            <ac:chgData name="Zimmerman, Griffin Xander" userId="8910f1c6-4c81-4e93-aec7-b18b6cd1ca32" providerId="ADAL" clId="{6816B5A4-8745-448E-AEB8-1EDC40125541}" dt="2024-04-24T20:55:55.709" v="0"/>
            <ac:picMkLst>
              <pc:docMk/>
              <pc:sldMasterMk cId="2914096722" sldId="2147483834"/>
              <pc:sldLayoutMk cId="412610555" sldId="2147483854"/>
              <ac:picMk id="4" creationId="{FF104225-4D43-5E17-B503-01F62BAC8C18}"/>
            </ac:picMkLst>
          </pc:picChg>
        </pc:sldLayoutChg>
        <pc:sldLayoutChg chg="addSp">
          <pc:chgData name="Zimmerman, Griffin Xander" userId="8910f1c6-4c81-4e93-aec7-b18b6cd1ca32" providerId="ADAL" clId="{6816B5A4-8745-448E-AEB8-1EDC40125541}" dt="2024-04-24T20:55:55.709" v="0"/>
          <pc:sldLayoutMkLst>
            <pc:docMk/>
            <pc:sldMasterMk cId="2914096722" sldId="2147483834"/>
            <pc:sldLayoutMk cId="919129001" sldId="2147483855"/>
          </pc:sldLayoutMkLst>
          <pc:picChg chg="add">
            <ac:chgData name="Zimmerman, Griffin Xander" userId="8910f1c6-4c81-4e93-aec7-b18b6cd1ca32" providerId="ADAL" clId="{6816B5A4-8745-448E-AEB8-1EDC40125541}" dt="2024-04-24T20:55:55.709" v="0"/>
            <ac:picMkLst>
              <pc:docMk/>
              <pc:sldMasterMk cId="2914096722" sldId="2147483834"/>
              <pc:sldLayoutMk cId="919129001" sldId="2147483855"/>
              <ac:picMk id="2" creationId="{0C4B6F22-47A7-185F-9DBF-DB0EF7D32B7C}"/>
            </ac:picMkLst>
          </pc:picChg>
        </pc:sldLayoutChg>
      </pc:sldMasterChg>
      <pc:sldMasterChg chg="addSp modSldLayout">
        <pc:chgData name="Zimmerman, Griffin Xander" userId="8910f1c6-4c81-4e93-aec7-b18b6cd1ca32" providerId="ADAL" clId="{6816B5A4-8745-448E-AEB8-1EDC40125541}" dt="2024-04-24T20:56:10.495" v="1"/>
        <pc:sldMasterMkLst>
          <pc:docMk/>
          <pc:sldMasterMk cId="2957841800" sldId="2147483865"/>
        </pc:sldMasterMkLst>
        <pc:picChg chg="add">
          <ac:chgData name="Zimmerman, Griffin Xander" userId="8910f1c6-4c81-4e93-aec7-b18b6cd1ca32" providerId="ADAL" clId="{6816B5A4-8745-448E-AEB8-1EDC40125541}" dt="2024-04-24T20:56:10.495" v="1"/>
          <ac:picMkLst>
            <pc:docMk/>
            <pc:sldMasterMk cId="2957841800" sldId="2147483865"/>
            <ac:picMk id="7" creationId="{83FCE88C-7F69-CF06-C8E1-F62922E3A478}"/>
          </ac:picMkLst>
        </pc:picChg>
        <pc:sldLayoutChg chg="addSp">
          <pc:chgData name="Zimmerman, Griffin Xander" userId="8910f1c6-4c81-4e93-aec7-b18b6cd1ca32" providerId="ADAL" clId="{6816B5A4-8745-448E-AEB8-1EDC40125541}" dt="2024-04-24T20:56:10.495" v="1"/>
          <pc:sldLayoutMkLst>
            <pc:docMk/>
            <pc:sldMasterMk cId="2957841800" sldId="2147483865"/>
            <pc:sldLayoutMk cId="4084261731" sldId="2147483885"/>
          </pc:sldLayoutMkLst>
          <pc:picChg chg="add">
            <ac:chgData name="Zimmerman, Griffin Xander" userId="8910f1c6-4c81-4e93-aec7-b18b6cd1ca32" providerId="ADAL" clId="{6816B5A4-8745-448E-AEB8-1EDC40125541}" dt="2024-04-24T20:56:10.495" v="1"/>
            <ac:picMkLst>
              <pc:docMk/>
              <pc:sldMasterMk cId="2957841800" sldId="2147483865"/>
              <pc:sldLayoutMk cId="4084261731" sldId="2147483885"/>
              <ac:picMk id="4" creationId="{A3E5A3EF-C358-17E9-586A-4442B9442C3E}"/>
            </ac:picMkLst>
          </pc:picChg>
        </pc:sldLayoutChg>
        <pc:sldLayoutChg chg="addSp">
          <pc:chgData name="Zimmerman, Griffin Xander" userId="8910f1c6-4c81-4e93-aec7-b18b6cd1ca32" providerId="ADAL" clId="{6816B5A4-8745-448E-AEB8-1EDC40125541}" dt="2024-04-24T20:56:10.495" v="1"/>
          <pc:sldLayoutMkLst>
            <pc:docMk/>
            <pc:sldMasterMk cId="2957841800" sldId="2147483865"/>
            <pc:sldLayoutMk cId="3075236084" sldId="2147483886"/>
          </pc:sldLayoutMkLst>
          <pc:picChg chg="add">
            <ac:chgData name="Zimmerman, Griffin Xander" userId="8910f1c6-4c81-4e93-aec7-b18b6cd1ca32" providerId="ADAL" clId="{6816B5A4-8745-448E-AEB8-1EDC40125541}" dt="2024-04-24T20:56:10.495" v="1"/>
            <ac:picMkLst>
              <pc:docMk/>
              <pc:sldMasterMk cId="2957841800" sldId="2147483865"/>
              <pc:sldLayoutMk cId="3075236084" sldId="2147483886"/>
              <ac:picMk id="2" creationId="{A128BE21-9831-E69B-8366-EE7BF35D0CD6}"/>
            </ac:picMkLst>
          </pc:picChg>
        </pc:sldLayoutChg>
      </pc:sldMasterChg>
    </pc:docChg>
  </pc:docChgLst>
  <pc:docChgLst>
    <pc:chgData name="Ruhter, Lindsay Christine" userId="S::l542r074@home.ku.edu::37f2c9ff-b33e-4130-bd72-c98bee18d0df" providerId="AD" clId="Web-{B92D74B9-04AE-96A5-CAC0-4EC2DCF0E6AB}"/>
    <pc:docChg chg="mod">
      <pc:chgData name="Ruhter, Lindsay Christine" userId="S::l542r074@home.ku.edu::37f2c9ff-b33e-4130-bd72-c98bee18d0df" providerId="AD" clId="Web-{B92D74B9-04AE-96A5-CAC0-4EC2DCF0E6AB}" dt="2024-03-21T16:16:05.818" v="1"/>
      <pc:docMkLst>
        <pc:docMk/>
      </pc:docMkLst>
      <pc:sldChg chg="addCm">
        <pc:chgData name="Ruhter, Lindsay Christine" userId="S::l542r074@home.ku.edu::37f2c9ff-b33e-4130-bd72-c98bee18d0df" providerId="AD" clId="Web-{B92D74B9-04AE-96A5-CAC0-4EC2DCF0E6AB}" dt="2024-03-21T16:16:05.818" v="1"/>
        <pc:sldMkLst>
          <pc:docMk/>
          <pc:sldMk cId="4045283095" sldId="277"/>
        </pc:sldMkLst>
        <pc:extLst>
          <p:ext xmlns:p="http://schemas.openxmlformats.org/presentationml/2006/main" uri="{D6D511B9-2390-475A-947B-AFAB55BFBCF1}">
            <pc226:cmChg xmlns:pc226="http://schemas.microsoft.com/office/powerpoint/2022/06/main/command" chg="add">
              <pc226:chgData name="Ruhter, Lindsay Christine" userId="S::l542r074@home.ku.edu::37f2c9ff-b33e-4130-bd72-c98bee18d0df" providerId="AD" clId="Web-{B92D74B9-04AE-96A5-CAC0-4EC2DCF0E6AB}" dt="2024-03-21T16:16:05.818" v="1"/>
              <pc2:cmMkLst xmlns:pc2="http://schemas.microsoft.com/office/powerpoint/2019/9/main/command">
                <pc:docMk/>
                <pc:sldMk cId="4045283095" sldId="277"/>
                <pc2:cmMk id="{A0B377B0-EAB2-47E7-B748-62BC8CFD0E76}"/>
              </pc2:cmMkLst>
            </pc226:cmChg>
          </p:ext>
        </pc:extLst>
      </pc:sldChg>
    </pc:docChg>
  </pc:docChgLst>
  <pc:docChgLst>
    <pc:chgData name="Ruhter, Lindsay Christine" userId="37f2c9ff-b33e-4130-bd72-c98bee18d0df" providerId="ADAL" clId="{947F7F55-7004-4E26-B8C5-29033BFE258F}"/>
    <pc:docChg chg="undo custSel addSld delSld modSld sldOrd">
      <pc:chgData name="Ruhter, Lindsay Christine" userId="37f2c9ff-b33e-4130-bd72-c98bee18d0df" providerId="ADAL" clId="{947F7F55-7004-4E26-B8C5-29033BFE258F}" dt="2024-03-14T18:38:27.350" v="7691" actId="20577"/>
      <pc:docMkLst>
        <pc:docMk/>
      </pc:docMkLst>
      <pc:sldChg chg="modSp mod">
        <pc:chgData name="Ruhter, Lindsay Christine" userId="37f2c9ff-b33e-4130-bd72-c98bee18d0df" providerId="ADAL" clId="{947F7F55-7004-4E26-B8C5-29033BFE258F}" dt="2024-03-11T19:16:36.030" v="89" actId="20577"/>
        <pc:sldMkLst>
          <pc:docMk/>
          <pc:sldMk cId="1499812304" sldId="261"/>
        </pc:sldMkLst>
        <pc:spChg chg="mod">
          <ac:chgData name="Ruhter, Lindsay Christine" userId="37f2c9ff-b33e-4130-bd72-c98bee18d0df" providerId="ADAL" clId="{947F7F55-7004-4E26-B8C5-29033BFE258F}" dt="2024-03-11T19:16:36.030" v="89" actId="20577"/>
          <ac:spMkLst>
            <pc:docMk/>
            <pc:sldMk cId="1499812304" sldId="261"/>
            <ac:spMk id="2" creationId="{58E83F94-550C-D545-BEB6-18D9BB8F9117}"/>
          </ac:spMkLst>
        </pc:spChg>
      </pc:sldChg>
      <pc:sldChg chg="modSp mod ord modNotesTx">
        <pc:chgData name="Ruhter, Lindsay Christine" userId="37f2c9ff-b33e-4130-bd72-c98bee18d0df" providerId="ADAL" clId="{947F7F55-7004-4E26-B8C5-29033BFE258F}" dt="2024-03-12T21:32:30.648" v="3558" actId="20577"/>
        <pc:sldMkLst>
          <pc:docMk/>
          <pc:sldMk cId="0" sldId="262"/>
        </pc:sldMkLst>
        <pc:spChg chg="mod">
          <ac:chgData name="Ruhter, Lindsay Christine" userId="37f2c9ff-b33e-4130-bd72-c98bee18d0df" providerId="ADAL" clId="{947F7F55-7004-4E26-B8C5-29033BFE258F}" dt="2024-03-12T21:30:53.038" v="3391" actId="20577"/>
          <ac:spMkLst>
            <pc:docMk/>
            <pc:sldMk cId="0" sldId="262"/>
            <ac:spMk id="93" creationId="{00000000-0000-0000-0000-000000000000}"/>
          </ac:spMkLst>
        </pc:spChg>
        <pc:spChg chg="mod">
          <ac:chgData name="Ruhter, Lindsay Christine" userId="37f2c9ff-b33e-4130-bd72-c98bee18d0df" providerId="ADAL" clId="{947F7F55-7004-4E26-B8C5-29033BFE258F}" dt="2024-03-12T21:32:30.648" v="3558" actId="20577"/>
          <ac:spMkLst>
            <pc:docMk/>
            <pc:sldMk cId="0" sldId="262"/>
            <ac:spMk id="94" creationId="{00000000-0000-0000-0000-000000000000}"/>
          </ac:spMkLst>
        </pc:spChg>
      </pc:sldChg>
      <pc:sldChg chg="modSp mod">
        <pc:chgData name="Ruhter, Lindsay Christine" userId="37f2c9ff-b33e-4130-bd72-c98bee18d0df" providerId="ADAL" clId="{947F7F55-7004-4E26-B8C5-29033BFE258F}" dt="2024-03-11T19:38:42.423" v="365" actId="20577"/>
        <pc:sldMkLst>
          <pc:docMk/>
          <pc:sldMk cId="4045283095" sldId="277"/>
        </pc:sldMkLst>
        <pc:spChg chg="mod">
          <ac:chgData name="Ruhter, Lindsay Christine" userId="37f2c9ff-b33e-4130-bd72-c98bee18d0df" providerId="ADAL" clId="{947F7F55-7004-4E26-B8C5-29033BFE258F}" dt="2024-03-11T19:38:42.423" v="365" actId="20577"/>
          <ac:spMkLst>
            <pc:docMk/>
            <pc:sldMk cId="4045283095" sldId="277"/>
            <ac:spMk id="2" creationId="{BDF99C66-2DCD-144A-9F3B-7F86C4F661ED}"/>
          </ac:spMkLst>
        </pc:spChg>
      </pc:sldChg>
      <pc:sldChg chg="modSp mod ord modNotesTx">
        <pc:chgData name="Ruhter, Lindsay Christine" userId="37f2c9ff-b33e-4130-bd72-c98bee18d0df" providerId="ADAL" clId="{947F7F55-7004-4E26-B8C5-29033BFE258F}" dt="2024-03-11T19:56:18.528" v="854"/>
        <pc:sldMkLst>
          <pc:docMk/>
          <pc:sldMk cId="0" sldId="279"/>
        </pc:sldMkLst>
        <pc:spChg chg="mod">
          <ac:chgData name="Ruhter, Lindsay Christine" userId="37f2c9ff-b33e-4130-bd72-c98bee18d0df" providerId="ADAL" clId="{947F7F55-7004-4E26-B8C5-29033BFE258F}" dt="2024-03-11T19:49:35.923" v="383" actId="20577"/>
          <ac:spMkLst>
            <pc:docMk/>
            <pc:sldMk cId="0" sldId="279"/>
            <ac:spMk id="87" creationId="{00000000-0000-0000-0000-000000000000}"/>
          </ac:spMkLst>
        </pc:spChg>
        <pc:spChg chg="mod">
          <ac:chgData name="Ruhter, Lindsay Christine" userId="37f2c9ff-b33e-4130-bd72-c98bee18d0df" providerId="ADAL" clId="{947F7F55-7004-4E26-B8C5-29033BFE258F}" dt="2024-03-11T19:51:12.589" v="412" actId="20577"/>
          <ac:spMkLst>
            <pc:docMk/>
            <pc:sldMk cId="0" sldId="279"/>
            <ac:spMk id="88" creationId="{00000000-0000-0000-0000-000000000000}"/>
          </ac:spMkLst>
        </pc:spChg>
      </pc:sldChg>
      <pc:sldChg chg="modSp add mod">
        <pc:chgData name="Ruhter, Lindsay Christine" userId="37f2c9ff-b33e-4130-bd72-c98bee18d0df" providerId="ADAL" clId="{947F7F55-7004-4E26-B8C5-29033BFE258F}" dt="2024-03-11T19:56:09.844" v="852" actId="20577"/>
        <pc:sldMkLst>
          <pc:docMk/>
          <pc:sldMk cId="3251632674" sldId="280"/>
        </pc:sldMkLst>
        <pc:spChg chg="mod">
          <ac:chgData name="Ruhter, Lindsay Christine" userId="37f2c9ff-b33e-4130-bd72-c98bee18d0df" providerId="ADAL" clId="{947F7F55-7004-4E26-B8C5-29033BFE258F}" dt="2024-03-11T19:56:09.844" v="852" actId="20577"/>
          <ac:spMkLst>
            <pc:docMk/>
            <pc:sldMk cId="3251632674" sldId="280"/>
            <ac:spMk id="2" creationId="{58E83F94-550C-D545-BEB6-18D9BB8F9117}"/>
          </ac:spMkLst>
        </pc:spChg>
      </pc:sldChg>
      <pc:sldChg chg="modSp add mod">
        <pc:chgData name="Ruhter, Lindsay Christine" userId="37f2c9ff-b33e-4130-bd72-c98bee18d0df" providerId="ADAL" clId="{947F7F55-7004-4E26-B8C5-29033BFE258F}" dt="2024-03-12T21:21:57.290" v="2963" actId="20577"/>
        <pc:sldMkLst>
          <pc:docMk/>
          <pc:sldMk cId="3818195298" sldId="281"/>
        </pc:sldMkLst>
        <pc:spChg chg="mod">
          <ac:chgData name="Ruhter, Lindsay Christine" userId="37f2c9ff-b33e-4130-bd72-c98bee18d0df" providerId="ADAL" clId="{947F7F55-7004-4E26-B8C5-29033BFE258F}" dt="2024-03-12T21:21:57.290" v="2963" actId="20577"/>
          <ac:spMkLst>
            <pc:docMk/>
            <pc:sldMk cId="3818195298" sldId="281"/>
            <ac:spMk id="2" creationId="{58E83F94-550C-D545-BEB6-18D9BB8F9117}"/>
          </ac:spMkLst>
        </pc:spChg>
      </pc:sldChg>
      <pc:sldChg chg="modSp add mod ord modNotesTx">
        <pc:chgData name="Ruhter, Lindsay Christine" userId="37f2c9ff-b33e-4130-bd72-c98bee18d0df" providerId="ADAL" clId="{947F7F55-7004-4E26-B8C5-29033BFE258F}" dt="2024-03-11T19:54:24.837" v="806" actId="20577"/>
        <pc:sldMkLst>
          <pc:docMk/>
          <pc:sldMk cId="1421718465" sldId="282"/>
        </pc:sldMkLst>
        <pc:spChg chg="mod">
          <ac:chgData name="Ruhter, Lindsay Christine" userId="37f2c9ff-b33e-4130-bd72-c98bee18d0df" providerId="ADAL" clId="{947F7F55-7004-4E26-B8C5-29033BFE258F}" dt="2024-03-11T19:54:24.837" v="806" actId="20577"/>
          <ac:spMkLst>
            <pc:docMk/>
            <pc:sldMk cId="1421718465" sldId="282"/>
            <ac:spMk id="88" creationId="{00000000-0000-0000-0000-000000000000}"/>
          </ac:spMkLst>
        </pc:spChg>
      </pc:sldChg>
      <pc:sldChg chg="modSp add mod ord modNotesTx">
        <pc:chgData name="Ruhter, Lindsay Christine" userId="37f2c9ff-b33e-4130-bd72-c98bee18d0df" providerId="ADAL" clId="{947F7F55-7004-4E26-B8C5-29033BFE258F}" dt="2024-03-11T20:04:49.703" v="1547" actId="20577"/>
        <pc:sldMkLst>
          <pc:docMk/>
          <pc:sldMk cId="3329782759" sldId="283"/>
        </pc:sldMkLst>
        <pc:spChg chg="mod">
          <ac:chgData name="Ruhter, Lindsay Christine" userId="37f2c9ff-b33e-4130-bd72-c98bee18d0df" providerId="ADAL" clId="{947F7F55-7004-4E26-B8C5-29033BFE258F}" dt="2024-03-11T20:01:45.248" v="1193" actId="20577"/>
          <ac:spMkLst>
            <pc:docMk/>
            <pc:sldMk cId="3329782759" sldId="283"/>
            <ac:spMk id="87" creationId="{00000000-0000-0000-0000-000000000000}"/>
          </ac:spMkLst>
        </pc:spChg>
        <pc:spChg chg="mod">
          <ac:chgData name="Ruhter, Lindsay Christine" userId="37f2c9ff-b33e-4130-bd72-c98bee18d0df" providerId="ADAL" clId="{947F7F55-7004-4E26-B8C5-29033BFE258F}" dt="2024-03-11T20:04:49.703" v="1547" actId="20577"/>
          <ac:spMkLst>
            <pc:docMk/>
            <pc:sldMk cId="3329782759" sldId="283"/>
            <ac:spMk id="88" creationId="{00000000-0000-0000-0000-000000000000}"/>
          </ac:spMkLst>
        </pc:spChg>
      </pc:sldChg>
      <pc:sldChg chg="modSp add mod ord modNotesTx">
        <pc:chgData name="Ruhter, Lindsay Christine" userId="37f2c9ff-b33e-4130-bd72-c98bee18d0df" providerId="ADAL" clId="{947F7F55-7004-4E26-B8C5-29033BFE258F}" dt="2024-03-11T20:01:17.764" v="1159"/>
        <pc:sldMkLst>
          <pc:docMk/>
          <pc:sldMk cId="726117240" sldId="284"/>
        </pc:sldMkLst>
        <pc:spChg chg="mod">
          <ac:chgData name="Ruhter, Lindsay Christine" userId="37f2c9ff-b33e-4130-bd72-c98bee18d0df" providerId="ADAL" clId="{947F7F55-7004-4E26-B8C5-29033BFE258F}" dt="2024-03-11T19:57:30.238" v="879" actId="20577"/>
          <ac:spMkLst>
            <pc:docMk/>
            <pc:sldMk cId="726117240" sldId="284"/>
            <ac:spMk id="87" creationId="{00000000-0000-0000-0000-000000000000}"/>
          </ac:spMkLst>
        </pc:spChg>
        <pc:spChg chg="mod">
          <ac:chgData name="Ruhter, Lindsay Christine" userId="37f2c9ff-b33e-4130-bd72-c98bee18d0df" providerId="ADAL" clId="{947F7F55-7004-4E26-B8C5-29033BFE258F}" dt="2024-03-11T20:01:00.998" v="1157" actId="20577"/>
          <ac:spMkLst>
            <pc:docMk/>
            <pc:sldMk cId="726117240" sldId="284"/>
            <ac:spMk id="88" creationId="{00000000-0000-0000-0000-000000000000}"/>
          </ac:spMkLst>
        </pc:spChg>
      </pc:sldChg>
      <pc:sldChg chg="modSp add mod ord modNotesTx">
        <pc:chgData name="Ruhter, Lindsay Christine" userId="37f2c9ff-b33e-4130-bd72-c98bee18d0df" providerId="ADAL" clId="{947F7F55-7004-4E26-B8C5-29033BFE258F}" dt="2024-03-11T20:10:48.392" v="2127" actId="20577"/>
        <pc:sldMkLst>
          <pc:docMk/>
          <pc:sldMk cId="819429193" sldId="285"/>
        </pc:sldMkLst>
        <pc:spChg chg="mod">
          <ac:chgData name="Ruhter, Lindsay Christine" userId="37f2c9ff-b33e-4130-bd72-c98bee18d0df" providerId="ADAL" clId="{947F7F55-7004-4E26-B8C5-29033BFE258F}" dt="2024-03-11T20:10:10.543" v="2002" actId="20577"/>
          <ac:spMkLst>
            <pc:docMk/>
            <pc:sldMk cId="819429193" sldId="285"/>
            <ac:spMk id="87" creationId="{00000000-0000-0000-0000-000000000000}"/>
          </ac:spMkLst>
        </pc:spChg>
        <pc:spChg chg="mod">
          <ac:chgData name="Ruhter, Lindsay Christine" userId="37f2c9ff-b33e-4130-bd72-c98bee18d0df" providerId="ADAL" clId="{947F7F55-7004-4E26-B8C5-29033BFE258F}" dt="2024-03-11T20:10:48.392" v="2127" actId="20577"/>
          <ac:spMkLst>
            <pc:docMk/>
            <pc:sldMk cId="819429193" sldId="285"/>
            <ac:spMk id="88" creationId="{00000000-0000-0000-0000-000000000000}"/>
          </ac:spMkLst>
        </pc:spChg>
      </pc:sldChg>
      <pc:sldChg chg="modSp add mod">
        <pc:chgData name="Ruhter, Lindsay Christine" userId="37f2c9ff-b33e-4130-bd72-c98bee18d0df" providerId="ADAL" clId="{947F7F55-7004-4E26-B8C5-29033BFE258F}" dt="2024-03-11T20:08:57.666" v="1893" actId="27636"/>
        <pc:sldMkLst>
          <pc:docMk/>
          <pc:sldMk cId="1128827744" sldId="286"/>
        </pc:sldMkLst>
        <pc:spChg chg="mod">
          <ac:chgData name="Ruhter, Lindsay Christine" userId="37f2c9ff-b33e-4130-bd72-c98bee18d0df" providerId="ADAL" clId="{947F7F55-7004-4E26-B8C5-29033BFE258F}" dt="2024-03-11T20:08:57.666" v="1893" actId="27636"/>
          <ac:spMkLst>
            <pc:docMk/>
            <pc:sldMk cId="1128827744" sldId="286"/>
            <ac:spMk id="87" creationId="{00000000-0000-0000-0000-000000000000}"/>
          </ac:spMkLst>
        </pc:spChg>
      </pc:sldChg>
      <pc:sldChg chg="modSp add mod modNotesTx">
        <pc:chgData name="Ruhter, Lindsay Christine" userId="37f2c9ff-b33e-4130-bd72-c98bee18d0df" providerId="ADAL" clId="{947F7F55-7004-4E26-B8C5-29033BFE258F}" dt="2024-03-11T20:14:48.336" v="2336" actId="20577"/>
        <pc:sldMkLst>
          <pc:docMk/>
          <pc:sldMk cId="2720856430" sldId="287"/>
        </pc:sldMkLst>
        <pc:spChg chg="mod">
          <ac:chgData name="Ruhter, Lindsay Christine" userId="37f2c9ff-b33e-4130-bd72-c98bee18d0df" providerId="ADAL" clId="{947F7F55-7004-4E26-B8C5-29033BFE258F}" dt="2024-03-11T20:12:44.438" v="2157" actId="20577"/>
          <ac:spMkLst>
            <pc:docMk/>
            <pc:sldMk cId="2720856430" sldId="287"/>
            <ac:spMk id="87" creationId="{00000000-0000-0000-0000-000000000000}"/>
          </ac:spMkLst>
        </pc:spChg>
        <pc:spChg chg="mod">
          <ac:chgData name="Ruhter, Lindsay Christine" userId="37f2c9ff-b33e-4130-bd72-c98bee18d0df" providerId="ADAL" clId="{947F7F55-7004-4E26-B8C5-29033BFE258F}" dt="2024-03-11T20:14:48.336" v="2336" actId="20577"/>
          <ac:spMkLst>
            <pc:docMk/>
            <pc:sldMk cId="2720856430" sldId="287"/>
            <ac:spMk id="88" creationId="{00000000-0000-0000-0000-000000000000}"/>
          </ac:spMkLst>
        </pc:spChg>
      </pc:sldChg>
      <pc:sldChg chg="modSp add mod modNotesTx">
        <pc:chgData name="Ruhter, Lindsay Christine" userId="37f2c9ff-b33e-4130-bd72-c98bee18d0df" providerId="ADAL" clId="{947F7F55-7004-4E26-B8C5-29033BFE258F}" dt="2024-03-11T20:17:42.725" v="2555" actId="20577"/>
        <pc:sldMkLst>
          <pc:docMk/>
          <pc:sldMk cId="1735928030" sldId="288"/>
        </pc:sldMkLst>
        <pc:spChg chg="mod">
          <ac:chgData name="Ruhter, Lindsay Christine" userId="37f2c9ff-b33e-4130-bd72-c98bee18d0df" providerId="ADAL" clId="{947F7F55-7004-4E26-B8C5-29033BFE258F}" dt="2024-03-11T20:17:42.725" v="2555" actId="20577"/>
          <ac:spMkLst>
            <pc:docMk/>
            <pc:sldMk cId="1735928030" sldId="288"/>
            <ac:spMk id="88" creationId="{00000000-0000-0000-0000-000000000000}"/>
          </ac:spMkLst>
        </pc:spChg>
      </pc:sldChg>
      <pc:sldChg chg="modSp add mod modNotesTx">
        <pc:chgData name="Ruhter, Lindsay Christine" userId="37f2c9ff-b33e-4130-bd72-c98bee18d0df" providerId="ADAL" clId="{947F7F55-7004-4E26-B8C5-29033BFE258F}" dt="2024-03-11T20:21:37.748" v="2736" actId="20577"/>
        <pc:sldMkLst>
          <pc:docMk/>
          <pc:sldMk cId="761246975" sldId="289"/>
        </pc:sldMkLst>
        <pc:spChg chg="mod">
          <ac:chgData name="Ruhter, Lindsay Christine" userId="37f2c9ff-b33e-4130-bd72-c98bee18d0df" providerId="ADAL" clId="{947F7F55-7004-4E26-B8C5-29033BFE258F}" dt="2024-03-11T20:18:28.537" v="2623" actId="20577"/>
          <ac:spMkLst>
            <pc:docMk/>
            <pc:sldMk cId="761246975" sldId="289"/>
            <ac:spMk id="87" creationId="{00000000-0000-0000-0000-000000000000}"/>
          </ac:spMkLst>
        </pc:spChg>
        <pc:spChg chg="mod">
          <ac:chgData name="Ruhter, Lindsay Christine" userId="37f2c9ff-b33e-4130-bd72-c98bee18d0df" providerId="ADAL" clId="{947F7F55-7004-4E26-B8C5-29033BFE258F}" dt="2024-03-11T20:21:37.748" v="2736" actId="20577"/>
          <ac:spMkLst>
            <pc:docMk/>
            <pc:sldMk cId="761246975" sldId="289"/>
            <ac:spMk id="88" creationId="{00000000-0000-0000-0000-000000000000}"/>
          </ac:spMkLst>
        </pc:spChg>
      </pc:sldChg>
      <pc:sldChg chg="modSp add mod modNotesTx">
        <pc:chgData name="Ruhter, Lindsay Christine" userId="37f2c9ff-b33e-4130-bd72-c98bee18d0df" providerId="ADAL" clId="{947F7F55-7004-4E26-B8C5-29033BFE258F}" dt="2024-03-11T20:23:28.563" v="2894" actId="20577"/>
        <pc:sldMkLst>
          <pc:docMk/>
          <pc:sldMk cId="2705572356" sldId="290"/>
        </pc:sldMkLst>
        <pc:spChg chg="mod">
          <ac:chgData name="Ruhter, Lindsay Christine" userId="37f2c9ff-b33e-4130-bd72-c98bee18d0df" providerId="ADAL" clId="{947F7F55-7004-4E26-B8C5-29033BFE258F}" dt="2024-03-11T20:21:54.985" v="2744" actId="20577"/>
          <ac:spMkLst>
            <pc:docMk/>
            <pc:sldMk cId="2705572356" sldId="290"/>
            <ac:spMk id="87" creationId="{00000000-0000-0000-0000-000000000000}"/>
          </ac:spMkLst>
        </pc:spChg>
        <pc:spChg chg="mod">
          <ac:chgData name="Ruhter, Lindsay Christine" userId="37f2c9ff-b33e-4130-bd72-c98bee18d0df" providerId="ADAL" clId="{947F7F55-7004-4E26-B8C5-29033BFE258F}" dt="2024-03-11T20:23:28.563" v="2894" actId="20577"/>
          <ac:spMkLst>
            <pc:docMk/>
            <pc:sldMk cId="2705572356" sldId="290"/>
            <ac:spMk id="88" creationId="{00000000-0000-0000-0000-000000000000}"/>
          </ac:spMkLst>
        </pc:spChg>
      </pc:sldChg>
      <pc:sldChg chg="modSp add mod modNotesTx">
        <pc:chgData name="Ruhter, Lindsay Christine" userId="37f2c9ff-b33e-4130-bd72-c98bee18d0df" providerId="ADAL" clId="{947F7F55-7004-4E26-B8C5-29033BFE258F}" dt="2024-03-11T20:25:32.555" v="2907"/>
        <pc:sldMkLst>
          <pc:docMk/>
          <pc:sldMk cId="1234923912" sldId="291"/>
        </pc:sldMkLst>
        <pc:spChg chg="mod">
          <ac:chgData name="Ruhter, Lindsay Christine" userId="37f2c9ff-b33e-4130-bd72-c98bee18d0df" providerId="ADAL" clId="{947F7F55-7004-4E26-B8C5-29033BFE258F}" dt="2024-03-11T20:25:32.555" v="2907"/>
          <ac:spMkLst>
            <pc:docMk/>
            <pc:sldMk cId="1234923912" sldId="291"/>
            <ac:spMk id="88" creationId="{00000000-0000-0000-0000-000000000000}"/>
          </ac:spMkLst>
        </pc:spChg>
      </pc:sldChg>
      <pc:sldChg chg="modSp add mod modNotesTx">
        <pc:chgData name="Ruhter, Lindsay Christine" userId="37f2c9ff-b33e-4130-bd72-c98bee18d0df" providerId="ADAL" clId="{947F7F55-7004-4E26-B8C5-29033BFE258F}" dt="2024-03-14T18:32:43.603" v="7071" actId="20577"/>
        <pc:sldMkLst>
          <pc:docMk/>
          <pc:sldMk cId="1852584935" sldId="292"/>
        </pc:sldMkLst>
        <pc:spChg chg="mod">
          <ac:chgData name="Ruhter, Lindsay Christine" userId="37f2c9ff-b33e-4130-bd72-c98bee18d0df" providerId="ADAL" clId="{947F7F55-7004-4E26-B8C5-29033BFE258F}" dt="2024-03-11T20:26:01.234" v="2917" actId="20577"/>
          <ac:spMkLst>
            <pc:docMk/>
            <pc:sldMk cId="1852584935" sldId="292"/>
            <ac:spMk id="87" creationId="{00000000-0000-0000-0000-000000000000}"/>
          </ac:spMkLst>
        </pc:spChg>
        <pc:spChg chg="mod">
          <ac:chgData name="Ruhter, Lindsay Christine" userId="37f2c9ff-b33e-4130-bd72-c98bee18d0df" providerId="ADAL" clId="{947F7F55-7004-4E26-B8C5-29033BFE258F}" dt="2024-03-11T20:26:08.108" v="2918"/>
          <ac:spMkLst>
            <pc:docMk/>
            <pc:sldMk cId="1852584935" sldId="292"/>
            <ac:spMk id="88" creationId="{00000000-0000-0000-0000-000000000000}"/>
          </ac:spMkLst>
        </pc:spChg>
      </pc:sldChg>
      <pc:sldChg chg="modSp add mod ord modNotesTx">
        <pc:chgData name="Ruhter, Lindsay Christine" userId="37f2c9ff-b33e-4130-bd72-c98bee18d0df" providerId="ADAL" clId="{947F7F55-7004-4E26-B8C5-29033BFE258F}" dt="2024-03-12T21:26:06.050" v="3180"/>
        <pc:sldMkLst>
          <pc:docMk/>
          <pc:sldMk cId="444973248" sldId="293"/>
        </pc:sldMkLst>
        <pc:spChg chg="mod">
          <ac:chgData name="Ruhter, Lindsay Christine" userId="37f2c9ff-b33e-4130-bd72-c98bee18d0df" providerId="ADAL" clId="{947F7F55-7004-4E26-B8C5-29033BFE258F}" dt="2024-03-12T21:23:39.012" v="3038" actId="20577"/>
          <ac:spMkLst>
            <pc:docMk/>
            <pc:sldMk cId="444973248" sldId="293"/>
            <ac:spMk id="87" creationId="{00000000-0000-0000-0000-000000000000}"/>
          </ac:spMkLst>
        </pc:spChg>
        <pc:spChg chg="mod">
          <ac:chgData name="Ruhter, Lindsay Christine" userId="37f2c9ff-b33e-4130-bd72-c98bee18d0df" providerId="ADAL" clId="{947F7F55-7004-4E26-B8C5-29033BFE258F}" dt="2024-03-12T21:25:43.927" v="3177" actId="20577"/>
          <ac:spMkLst>
            <pc:docMk/>
            <pc:sldMk cId="444973248" sldId="293"/>
            <ac:spMk id="88" creationId="{00000000-0000-0000-0000-000000000000}"/>
          </ac:spMkLst>
        </pc:spChg>
      </pc:sldChg>
      <pc:sldChg chg="modSp add mod modNotesTx">
        <pc:chgData name="Ruhter, Lindsay Christine" userId="37f2c9ff-b33e-4130-bd72-c98bee18d0df" providerId="ADAL" clId="{947F7F55-7004-4E26-B8C5-29033BFE258F}" dt="2024-03-12T21:29:39.640" v="3346" actId="20577"/>
        <pc:sldMkLst>
          <pc:docMk/>
          <pc:sldMk cId="4144237346" sldId="294"/>
        </pc:sldMkLst>
        <pc:spChg chg="mod">
          <ac:chgData name="Ruhter, Lindsay Christine" userId="37f2c9ff-b33e-4130-bd72-c98bee18d0df" providerId="ADAL" clId="{947F7F55-7004-4E26-B8C5-29033BFE258F}" dt="2024-03-12T21:29:39.640" v="3346" actId="20577"/>
          <ac:spMkLst>
            <pc:docMk/>
            <pc:sldMk cId="4144237346" sldId="294"/>
            <ac:spMk id="88" creationId="{00000000-0000-0000-0000-000000000000}"/>
          </ac:spMkLst>
        </pc:spChg>
      </pc:sldChg>
      <pc:sldChg chg="add del">
        <pc:chgData name="Ruhter, Lindsay Christine" userId="37f2c9ff-b33e-4130-bd72-c98bee18d0df" providerId="ADAL" clId="{947F7F55-7004-4E26-B8C5-29033BFE258F}" dt="2024-03-12T21:30:38.973" v="3351" actId="47"/>
        <pc:sldMkLst>
          <pc:docMk/>
          <pc:sldMk cId="1894757974" sldId="295"/>
        </pc:sldMkLst>
      </pc:sldChg>
      <pc:sldChg chg="add">
        <pc:chgData name="Ruhter, Lindsay Christine" userId="37f2c9ff-b33e-4130-bd72-c98bee18d0df" providerId="ADAL" clId="{947F7F55-7004-4E26-B8C5-29033BFE258F}" dt="2024-03-12T21:30:31.675" v="3348" actId="2890"/>
        <pc:sldMkLst>
          <pc:docMk/>
          <pc:sldMk cId="2154989432" sldId="296"/>
        </pc:sldMkLst>
      </pc:sldChg>
      <pc:sldChg chg="modSp add mod ord modNotesTx">
        <pc:chgData name="Ruhter, Lindsay Christine" userId="37f2c9ff-b33e-4130-bd72-c98bee18d0df" providerId="ADAL" clId="{947F7F55-7004-4E26-B8C5-29033BFE258F}" dt="2024-03-13T19:07:38.720" v="6745" actId="20577"/>
        <pc:sldMkLst>
          <pc:docMk/>
          <pc:sldMk cId="1769279539" sldId="297"/>
        </pc:sldMkLst>
        <pc:spChg chg="mod">
          <ac:chgData name="Ruhter, Lindsay Christine" userId="37f2c9ff-b33e-4130-bd72-c98bee18d0df" providerId="ADAL" clId="{947F7F55-7004-4E26-B8C5-29033BFE258F}" dt="2024-03-12T21:34:43.180" v="3583" actId="20577"/>
          <ac:spMkLst>
            <pc:docMk/>
            <pc:sldMk cId="1769279539" sldId="297"/>
            <ac:spMk id="87" creationId="{00000000-0000-0000-0000-000000000000}"/>
          </ac:spMkLst>
        </pc:spChg>
        <pc:spChg chg="mod">
          <ac:chgData name="Ruhter, Lindsay Christine" userId="37f2c9ff-b33e-4130-bd72-c98bee18d0df" providerId="ADAL" clId="{947F7F55-7004-4E26-B8C5-29033BFE258F}" dt="2024-03-12T21:35:51.910" v="3600" actId="5793"/>
          <ac:spMkLst>
            <pc:docMk/>
            <pc:sldMk cId="1769279539" sldId="297"/>
            <ac:spMk id="88" creationId="{00000000-0000-0000-0000-000000000000}"/>
          </ac:spMkLst>
        </pc:spChg>
      </pc:sldChg>
      <pc:sldChg chg="modSp add mod ord modNotesTx">
        <pc:chgData name="Ruhter, Lindsay Christine" userId="37f2c9ff-b33e-4130-bd72-c98bee18d0df" providerId="ADAL" clId="{947F7F55-7004-4E26-B8C5-29033BFE258F}" dt="2024-03-14T18:35:37.556" v="7348" actId="20577"/>
        <pc:sldMkLst>
          <pc:docMk/>
          <pc:sldMk cId="2678100996" sldId="298"/>
        </pc:sldMkLst>
        <pc:spChg chg="mod">
          <ac:chgData name="Ruhter, Lindsay Christine" userId="37f2c9ff-b33e-4130-bd72-c98bee18d0df" providerId="ADAL" clId="{947F7F55-7004-4E26-B8C5-29033BFE258F}" dt="2024-03-12T21:36:19.909" v="3604"/>
          <ac:spMkLst>
            <pc:docMk/>
            <pc:sldMk cId="2678100996" sldId="298"/>
            <ac:spMk id="88" creationId="{00000000-0000-0000-0000-000000000000}"/>
          </ac:spMkLst>
        </pc:spChg>
      </pc:sldChg>
      <pc:sldChg chg="modSp add mod ord">
        <pc:chgData name="Ruhter, Lindsay Christine" userId="37f2c9ff-b33e-4130-bd72-c98bee18d0df" providerId="ADAL" clId="{947F7F55-7004-4E26-B8C5-29033BFE258F}" dt="2024-03-13T13:43:57.817" v="3631" actId="20577"/>
        <pc:sldMkLst>
          <pc:docMk/>
          <pc:sldMk cId="299682768" sldId="299"/>
        </pc:sldMkLst>
        <pc:spChg chg="mod">
          <ac:chgData name="Ruhter, Lindsay Christine" userId="37f2c9ff-b33e-4130-bd72-c98bee18d0df" providerId="ADAL" clId="{947F7F55-7004-4E26-B8C5-29033BFE258F}" dt="2024-03-13T13:43:57.817" v="3631" actId="20577"/>
          <ac:spMkLst>
            <pc:docMk/>
            <pc:sldMk cId="299682768" sldId="299"/>
            <ac:spMk id="2" creationId="{58E83F94-550C-D545-BEB6-18D9BB8F9117}"/>
          </ac:spMkLst>
        </pc:spChg>
      </pc:sldChg>
      <pc:sldChg chg="addSp delSp modSp add mod ord modNotesTx">
        <pc:chgData name="Ruhter, Lindsay Christine" userId="37f2c9ff-b33e-4130-bd72-c98bee18d0df" providerId="ADAL" clId="{947F7F55-7004-4E26-B8C5-29033BFE258F}" dt="2024-03-13T13:52:54.478" v="3770" actId="20577"/>
        <pc:sldMkLst>
          <pc:docMk/>
          <pc:sldMk cId="2049681196" sldId="300"/>
        </pc:sldMkLst>
        <pc:spChg chg="mod">
          <ac:chgData name="Ruhter, Lindsay Christine" userId="37f2c9ff-b33e-4130-bd72-c98bee18d0df" providerId="ADAL" clId="{947F7F55-7004-4E26-B8C5-29033BFE258F}" dt="2024-03-13T13:45:42.488" v="3656" actId="20577"/>
          <ac:spMkLst>
            <pc:docMk/>
            <pc:sldMk cId="2049681196" sldId="300"/>
            <ac:spMk id="93" creationId="{00000000-0000-0000-0000-000000000000}"/>
          </ac:spMkLst>
        </pc:spChg>
        <pc:spChg chg="mod">
          <ac:chgData name="Ruhter, Lindsay Christine" userId="37f2c9ff-b33e-4130-bd72-c98bee18d0df" providerId="ADAL" clId="{947F7F55-7004-4E26-B8C5-29033BFE258F}" dt="2024-03-13T13:52:54.478" v="3770" actId="20577"/>
          <ac:spMkLst>
            <pc:docMk/>
            <pc:sldMk cId="2049681196" sldId="300"/>
            <ac:spMk id="94" creationId="{00000000-0000-0000-0000-000000000000}"/>
          </ac:spMkLst>
        </pc:spChg>
        <pc:spChg chg="del mod">
          <ac:chgData name="Ruhter, Lindsay Christine" userId="37f2c9ff-b33e-4130-bd72-c98bee18d0df" providerId="ADAL" clId="{947F7F55-7004-4E26-B8C5-29033BFE258F}" dt="2024-03-13T13:52:24.035" v="3698" actId="478"/>
          <ac:spMkLst>
            <pc:docMk/>
            <pc:sldMk cId="2049681196" sldId="300"/>
            <ac:spMk id="95" creationId="{00000000-0000-0000-0000-000000000000}"/>
          </ac:spMkLst>
        </pc:spChg>
        <pc:picChg chg="add mod">
          <ac:chgData name="Ruhter, Lindsay Christine" userId="37f2c9ff-b33e-4130-bd72-c98bee18d0df" providerId="ADAL" clId="{947F7F55-7004-4E26-B8C5-29033BFE258F}" dt="2024-03-13T13:52:18.035" v="3696" actId="14100"/>
          <ac:picMkLst>
            <pc:docMk/>
            <pc:sldMk cId="2049681196" sldId="300"/>
            <ac:picMk id="3" creationId="{55C7B984-3F98-ECA2-6D04-36643A7B1033}"/>
          </ac:picMkLst>
        </pc:picChg>
      </pc:sldChg>
      <pc:sldChg chg="addSp delSp modSp add mod modNotesTx">
        <pc:chgData name="Ruhter, Lindsay Christine" userId="37f2c9ff-b33e-4130-bd72-c98bee18d0df" providerId="ADAL" clId="{947F7F55-7004-4E26-B8C5-29033BFE258F}" dt="2024-03-13T13:54:39.142" v="3898" actId="20577"/>
        <pc:sldMkLst>
          <pc:docMk/>
          <pc:sldMk cId="2252022092" sldId="301"/>
        </pc:sldMkLst>
        <pc:spChg chg="mod">
          <ac:chgData name="Ruhter, Lindsay Christine" userId="37f2c9ff-b33e-4130-bd72-c98bee18d0df" providerId="ADAL" clId="{947F7F55-7004-4E26-B8C5-29033BFE258F}" dt="2024-03-13T13:54:39.142" v="3898" actId="20577"/>
          <ac:spMkLst>
            <pc:docMk/>
            <pc:sldMk cId="2252022092" sldId="301"/>
            <ac:spMk id="94" creationId="{00000000-0000-0000-0000-000000000000}"/>
          </ac:spMkLst>
        </pc:spChg>
        <pc:picChg chg="del">
          <ac:chgData name="Ruhter, Lindsay Christine" userId="37f2c9ff-b33e-4130-bd72-c98bee18d0df" providerId="ADAL" clId="{947F7F55-7004-4E26-B8C5-29033BFE258F}" dt="2024-03-13T13:53:33.722" v="3773" actId="478"/>
          <ac:picMkLst>
            <pc:docMk/>
            <pc:sldMk cId="2252022092" sldId="301"/>
            <ac:picMk id="3" creationId="{55C7B984-3F98-ECA2-6D04-36643A7B1033}"/>
          </ac:picMkLst>
        </pc:picChg>
        <pc:picChg chg="add mod">
          <ac:chgData name="Ruhter, Lindsay Christine" userId="37f2c9ff-b33e-4130-bd72-c98bee18d0df" providerId="ADAL" clId="{947F7F55-7004-4E26-B8C5-29033BFE258F}" dt="2024-03-13T13:54:02.358" v="3783" actId="1076"/>
          <ac:picMkLst>
            <pc:docMk/>
            <pc:sldMk cId="2252022092" sldId="301"/>
            <ac:picMk id="4" creationId="{1737BE6D-F076-429F-ED75-A8E9D4970C9C}"/>
          </ac:picMkLst>
        </pc:picChg>
      </pc:sldChg>
      <pc:sldChg chg="addSp delSp modSp add mod ord modNotesTx">
        <pc:chgData name="Ruhter, Lindsay Christine" userId="37f2c9ff-b33e-4130-bd72-c98bee18d0df" providerId="ADAL" clId="{947F7F55-7004-4E26-B8C5-29033BFE258F}" dt="2024-03-13T13:57:47.894" v="4059" actId="20577"/>
        <pc:sldMkLst>
          <pc:docMk/>
          <pc:sldMk cId="1116617863" sldId="302"/>
        </pc:sldMkLst>
        <pc:spChg chg="mod">
          <ac:chgData name="Ruhter, Lindsay Christine" userId="37f2c9ff-b33e-4130-bd72-c98bee18d0df" providerId="ADAL" clId="{947F7F55-7004-4E26-B8C5-29033BFE258F}" dt="2024-03-13T13:56:13.216" v="4041" actId="20577"/>
          <ac:spMkLst>
            <pc:docMk/>
            <pc:sldMk cId="1116617863" sldId="302"/>
            <ac:spMk id="94" creationId="{00000000-0000-0000-0000-000000000000}"/>
          </ac:spMkLst>
        </pc:spChg>
        <pc:picChg chg="del">
          <ac:chgData name="Ruhter, Lindsay Christine" userId="37f2c9ff-b33e-4130-bd72-c98bee18d0df" providerId="ADAL" clId="{947F7F55-7004-4E26-B8C5-29033BFE258F}" dt="2024-03-13T13:56:28.706" v="4042" actId="478"/>
          <ac:picMkLst>
            <pc:docMk/>
            <pc:sldMk cId="1116617863" sldId="302"/>
            <ac:picMk id="3" creationId="{55C7B984-3F98-ECA2-6D04-36643A7B1033}"/>
          </ac:picMkLst>
        </pc:picChg>
        <pc:picChg chg="add del mod">
          <ac:chgData name="Ruhter, Lindsay Christine" userId="37f2c9ff-b33e-4130-bd72-c98bee18d0df" providerId="ADAL" clId="{947F7F55-7004-4E26-B8C5-29033BFE258F}" dt="2024-03-13T13:57:31.672" v="4054" actId="478"/>
          <ac:picMkLst>
            <pc:docMk/>
            <pc:sldMk cId="1116617863" sldId="302"/>
            <ac:picMk id="4" creationId="{2C75A412-28CD-7DCE-6F92-0B6288D8D6AB}"/>
          </ac:picMkLst>
        </pc:picChg>
        <pc:picChg chg="add mod">
          <ac:chgData name="Ruhter, Lindsay Christine" userId="37f2c9ff-b33e-4130-bd72-c98bee18d0df" providerId="ADAL" clId="{947F7F55-7004-4E26-B8C5-29033BFE258F}" dt="2024-03-13T13:57:37.298" v="4057" actId="14100"/>
          <ac:picMkLst>
            <pc:docMk/>
            <pc:sldMk cId="1116617863" sldId="302"/>
            <ac:picMk id="6" creationId="{D306FC69-4751-B9C3-1E53-AD2CF9650A97}"/>
          </ac:picMkLst>
        </pc:picChg>
      </pc:sldChg>
      <pc:sldChg chg="addSp delSp modSp add mod ord modNotesTx">
        <pc:chgData name="Ruhter, Lindsay Christine" userId="37f2c9ff-b33e-4130-bd72-c98bee18d0df" providerId="ADAL" clId="{947F7F55-7004-4E26-B8C5-29033BFE258F}" dt="2024-03-13T13:58:30.963" v="4141" actId="20577"/>
        <pc:sldMkLst>
          <pc:docMk/>
          <pc:sldMk cId="2418900889" sldId="303"/>
        </pc:sldMkLst>
        <pc:spChg chg="mod">
          <ac:chgData name="Ruhter, Lindsay Christine" userId="37f2c9ff-b33e-4130-bd72-c98bee18d0df" providerId="ADAL" clId="{947F7F55-7004-4E26-B8C5-29033BFE258F}" dt="2024-03-13T13:58:30.963" v="4141" actId="20577"/>
          <ac:spMkLst>
            <pc:docMk/>
            <pc:sldMk cId="2418900889" sldId="303"/>
            <ac:spMk id="94" creationId="{00000000-0000-0000-0000-000000000000}"/>
          </ac:spMkLst>
        </pc:spChg>
        <pc:picChg chg="add mod">
          <ac:chgData name="Ruhter, Lindsay Christine" userId="37f2c9ff-b33e-4130-bd72-c98bee18d0df" providerId="ADAL" clId="{947F7F55-7004-4E26-B8C5-29033BFE258F}" dt="2024-03-13T13:58:15.032" v="4078" actId="14100"/>
          <ac:picMkLst>
            <pc:docMk/>
            <pc:sldMk cId="2418900889" sldId="303"/>
            <ac:picMk id="2" creationId="{C2F4ECE9-4170-230D-3FE6-594A19FDEDA8}"/>
          </ac:picMkLst>
        </pc:picChg>
        <pc:picChg chg="del">
          <ac:chgData name="Ruhter, Lindsay Christine" userId="37f2c9ff-b33e-4130-bd72-c98bee18d0df" providerId="ADAL" clId="{947F7F55-7004-4E26-B8C5-29033BFE258F}" dt="2024-03-13T13:57:02.278" v="4048" actId="478"/>
          <ac:picMkLst>
            <pc:docMk/>
            <pc:sldMk cId="2418900889" sldId="303"/>
            <ac:picMk id="4" creationId="{1737BE6D-F076-429F-ED75-A8E9D4970C9C}"/>
          </ac:picMkLst>
        </pc:picChg>
      </pc:sldChg>
      <pc:sldChg chg="modSp add mod ord modNotesTx">
        <pc:chgData name="Ruhter, Lindsay Christine" userId="37f2c9ff-b33e-4130-bd72-c98bee18d0df" providerId="ADAL" clId="{947F7F55-7004-4E26-B8C5-29033BFE258F}" dt="2024-03-13T14:04:10.896" v="4522" actId="20577"/>
        <pc:sldMkLst>
          <pc:docMk/>
          <pc:sldMk cId="894086207" sldId="304"/>
        </pc:sldMkLst>
        <pc:spChg chg="mod">
          <ac:chgData name="Ruhter, Lindsay Christine" userId="37f2c9ff-b33e-4130-bd72-c98bee18d0df" providerId="ADAL" clId="{947F7F55-7004-4E26-B8C5-29033BFE258F}" dt="2024-03-13T14:04:10.896" v="4522" actId="20577"/>
          <ac:spMkLst>
            <pc:docMk/>
            <pc:sldMk cId="894086207" sldId="304"/>
            <ac:spMk id="87" creationId="{00000000-0000-0000-0000-000000000000}"/>
          </ac:spMkLst>
        </pc:spChg>
        <pc:spChg chg="mod">
          <ac:chgData name="Ruhter, Lindsay Christine" userId="37f2c9ff-b33e-4130-bd72-c98bee18d0df" providerId="ADAL" clId="{947F7F55-7004-4E26-B8C5-29033BFE258F}" dt="2024-03-13T14:04:06.801" v="4509" actId="1076"/>
          <ac:spMkLst>
            <pc:docMk/>
            <pc:sldMk cId="894086207" sldId="304"/>
            <ac:spMk id="88" creationId="{00000000-0000-0000-0000-000000000000}"/>
          </ac:spMkLst>
        </pc:spChg>
      </pc:sldChg>
      <pc:sldChg chg="modSp add mod modNotesTx">
        <pc:chgData name="Ruhter, Lindsay Christine" userId="37f2c9ff-b33e-4130-bd72-c98bee18d0df" providerId="ADAL" clId="{947F7F55-7004-4E26-B8C5-29033BFE258F}" dt="2024-03-13T14:03:54.929" v="4508" actId="20577"/>
        <pc:sldMkLst>
          <pc:docMk/>
          <pc:sldMk cId="2665223205" sldId="305"/>
        </pc:sldMkLst>
        <pc:spChg chg="mod">
          <ac:chgData name="Ruhter, Lindsay Christine" userId="37f2c9ff-b33e-4130-bd72-c98bee18d0df" providerId="ADAL" clId="{947F7F55-7004-4E26-B8C5-29033BFE258F}" dt="2024-03-13T14:03:24.466" v="4483" actId="20577"/>
          <ac:spMkLst>
            <pc:docMk/>
            <pc:sldMk cId="2665223205" sldId="305"/>
            <ac:spMk id="87" creationId="{00000000-0000-0000-0000-000000000000}"/>
          </ac:spMkLst>
        </pc:spChg>
        <pc:spChg chg="mod">
          <ac:chgData name="Ruhter, Lindsay Christine" userId="37f2c9ff-b33e-4130-bd72-c98bee18d0df" providerId="ADAL" clId="{947F7F55-7004-4E26-B8C5-29033BFE258F}" dt="2024-03-13T14:03:54.929" v="4508" actId="20577"/>
          <ac:spMkLst>
            <pc:docMk/>
            <pc:sldMk cId="2665223205" sldId="305"/>
            <ac:spMk id="88" creationId="{00000000-0000-0000-0000-000000000000}"/>
          </ac:spMkLst>
        </pc:spChg>
      </pc:sldChg>
      <pc:sldChg chg="modSp add mod modNotesTx">
        <pc:chgData name="Ruhter, Lindsay Christine" userId="37f2c9ff-b33e-4130-bd72-c98bee18d0df" providerId="ADAL" clId="{947F7F55-7004-4E26-B8C5-29033BFE258F}" dt="2024-03-13T14:07:25.304" v="4799" actId="20577"/>
        <pc:sldMkLst>
          <pc:docMk/>
          <pc:sldMk cId="3464207151" sldId="306"/>
        </pc:sldMkLst>
        <pc:spChg chg="mod">
          <ac:chgData name="Ruhter, Lindsay Christine" userId="37f2c9ff-b33e-4130-bd72-c98bee18d0df" providerId="ADAL" clId="{947F7F55-7004-4E26-B8C5-29033BFE258F}" dt="2024-03-13T14:04:41.383" v="4561" actId="20577"/>
          <ac:spMkLst>
            <pc:docMk/>
            <pc:sldMk cId="3464207151" sldId="306"/>
            <ac:spMk id="87" creationId="{00000000-0000-0000-0000-000000000000}"/>
          </ac:spMkLst>
        </pc:spChg>
        <pc:spChg chg="mod">
          <ac:chgData name="Ruhter, Lindsay Christine" userId="37f2c9ff-b33e-4130-bd72-c98bee18d0df" providerId="ADAL" clId="{947F7F55-7004-4E26-B8C5-29033BFE258F}" dt="2024-03-13T14:07:25.304" v="4799" actId="20577"/>
          <ac:spMkLst>
            <pc:docMk/>
            <pc:sldMk cId="3464207151" sldId="306"/>
            <ac:spMk id="88" creationId="{00000000-0000-0000-0000-000000000000}"/>
          </ac:spMkLst>
        </pc:spChg>
      </pc:sldChg>
      <pc:sldChg chg="modSp add mod modNotesTx">
        <pc:chgData name="Ruhter, Lindsay Christine" userId="37f2c9ff-b33e-4130-bd72-c98bee18d0df" providerId="ADAL" clId="{947F7F55-7004-4E26-B8C5-29033BFE258F}" dt="2024-03-13T14:11:07.091" v="5142" actId="20577"/>
        <pc:sldMkLst>
          <pc:docMk/>
          <pc:sldMk cId="1299503038" sldId="307"/>
        </pc:sldMkLst>
        <pc:spChg chg="mod">
          <ac:chgData name="Ruhter, Lindsay Christine" userId="37f2c9ff-b33e-4130-bd72-c98bee18d0df" providerId="ADAL" clId="{947F7F55-7004-4E26-B8C5-29033BFE258F}" dt="2024-03-13T14:08:00.839" v="4841" actId="20577"/>
          <ac:spMkLst>
            <pc:docMk/>
            <pc:sldMk cId="1299503038" sldId="307"/>
            <ac:spMk id="87" creationId="{00000000-0000-0000-0000-000000000000}"/>
          </ac:spMkLst>
        </pc:spChg>
        <pc:spChg chg="mod">
          <ac:chgData name="Ruhter, Lindsay Christine" userId="37f2c9ff-b33e-4130-bd72-c98bee18d0df" providerId="ADAL" clId="{947F7F55-7004-4E26-B8C5-29033BFE258F}" dt="2024-03-13T14:11:07.091" v="5142" actId="20577"/>
          <ac:spMkLst>
            <pc:docMk/>
            <pc:sldMk cId="1299503038" sldId="307"/>
            <ac:spMk id="88" creationId="{00000000-0000-0000-0000-000000000000}"/>
          </ac:spMkLst>
        </pc:spChg>
      </pc:sldChg>
      <pc:sldChg chg="modSp add mod modNotesTx">
        <pc:chgData name="Ruhter, Lindsay Christine" userId="37f2c9ff-b33e-4130-bd72-c98bee18d0df" providerId="ADAL" clId="{947F7F55-7004-4E26-B8C5-29033BFE258F}" dt="2024-03-13T14:14:30.863" v="5321" actId="20577"/>
        <pc:sldMkLst>
          <pc:docMk/>
          <pc:sldMk cId="684216681" sldId="308"/>
        </pc:sldMkLst>
        <pc:spChg chg="mod">
          <ac:chgData name="Ruhter, Lindsay Christine" userId="37f2c9ff-b33e-4130-bd72-c98bee18d0df" providerId="ADAL" clId="{947F7F55-7004-4E26-B8C5-29033BFE258F}" dt="2024-03-13T14:08:14.678" v="4857" actId="20577"/>
          <ac:spMkLst>
            <pc:docMk/>
            <pc:sldMk cId="684216681" sldId="308"/>
            <ac:spMk id="87" creationId="{00000000-0000-0000-0000-000000000000}"/>
          </ac:spMkLst>
        </pc:spChg>
        <pc:spChg chg="mod">
          <ac:chgData name="Ruhter, Lindsay Christine" userId="37f2c9ff-b33e-4130-bd72-c98bee18d0df" providerId="ADAL" clId="{947F7F55-7004-4E26-B8C5-29033BFE258F}" dt="2024-03-13T14:14:30.863" v="5321" actId="20577"/>
          <ac:spMkLst>
            <pc:docMk/>
            <pc:sldMk cId="684216681" sldId="308"/>
            <ac:spMk id="88" creationId="{00000000-0000-0000-0000-000000000000}"/>
          </ac:spMkLst>
        </pc:spChg>
      </pc:sldChg>
      <pc:sldChg chg="modSp add mod modNotesTx">
        <pc:chgData name="Ruhter, Lindsay Christine" userId="37f2c9ff-b33e-4130-bd72-c98bee18d0df" providerId="ADAL" clId="{947F7F55-7004-4E26-B8C5-29033BFE258F}" dt="2024-03-13T14:16:52.378" v="5622" actId="20577"/>
        <pc:sldMkLst>
          <pc:docMk/>
          <pc:sldMk cId="1539547877" sldId="309"/>
        </pc:sldMkLst>
        <pc:spChg chg="mod">
          <ac:chgData name="Ruhter, Lindsay Christine" userId="37f2c9ff-b33e-4130-bd72-c98bee18d0df" providerId="ADAL" clId="{947F7F55-7004-4E26-B8C5-29033BFE258F}" dt="2024-03-13T14:08:24.170" v="4865" actId="20577"/>
          <ac:spMkLst>
            <pc:docMk/>
            <pc:sldMk cId="1539547877" sldId="309"/>
            <ac:spMk id="87" creationId="{00000000-0000-0000-0000-000000000000}"/>
          </ac:spMkLst>
        </pc:spChg>
        <pc:spChg chg="mod">
          <ac:chgData name="Ruhter, Lindsay Christine" userId="37f2c9ff-b33e-4130-bd72-c98bee18d0df" providerId="ADAL" clId="{947F7F55-7004-4E26-B8C5-29033BFE258F}" dt="2024-03-13T14:16:52.378" v="5622" actId="20577"/>
          <ac:spMkLst>
            <pc:docMk/>
            <pc:sldMk cId="1539547877" sldId="309"/>
            <ac:spMk id="88" creationId="{00000000-0000-0000-0000-000000000000}"/>
          </ac:spMkLst>
        </pc:spChg>
      </pc:sldChg>
      <pc:sldChg chg="modSp add mod modNotesTx">
        <pc:chgData name="Ruhter, Lindsay Christine" userId="37f2c9ff-b33e-4130-bd72-c98bee18d0df" providerId="ADAL" clId="{947F7F55-7004-4E26-B8C5-29033BFE258F}" dt="2024-03-13T14:20:15.024" v="6003" actId="20577"/>
        <pc:sldMkLst>
          <pc:docMk/>
          <pc:sldMk cId="2111473032" sldId="310"/>
        </pc:sldMkLst>
        <pc:spChg chg="mod">
          <ac:chgData name="Ruhter, Lindsay Christine" userId="37f2c9ff-b33e-4130-bd72-c98bee18d0df" providerId="ADAL" clId="{947F7F55-7004-4E26-B8C5-29033BFE258F}" dt="2024-03-13T14:17:27.907" v="5680" actId="14100"/>
          <ac:spMkLst>
            <pc:docMk/>
            <pc:sldMk cId="2111473032" sldId="310"/>
            <ac:spMk id="87" creationId="{00000000-0000-0000-0000-000000000000}"/>
          </ac:spMkLst>
        </pc:spChg>
        <pc:spChg chg="mod">
          <ac:chgData name="Ruhter, Lindsay Christine" userId="37f2c9ff-b33e-4130-bd72-c98bee18d0df" providerId="ADAL" clId="{947F7F55-7004-4E26-B8C5-29033BFE258F}" dt="2024-03-13T14:20:15.024" v="6003" actId="20577"/>
          <ac:spMkLst>
            <pc:docMk/>
            <pc:sldMk cId="2111473032" sldId="310"/>
            <ac:spMk id="88" creationId="{00000000-0000-0000-0000-000000000000}"/>
          </ac:spMkLst>
        </pc:spChg>
      </pc:sldChg>
      <pc:sldChg chg="addSp delSp modSp add mod ord modNotesTx">
        <pc:chgData name="Ruhter, Lindsay Christine" userId="37f2c9ff-b33e-4130-bd72-c98bee18d0df" providerId="ADAL" clId="{947F7F55-7004-4E26-B8C5-29033BFE258F}" dt="2024-03-13T14:24:43.371" v="6234" actId="20577"/>
        <pc:sldMkLst>
          <pc:docMk/>
          <pc:sldMk cId="670805213" sldId="311"/>
        </pc:sldMkLst>
        <pc:spChg chg="mod">
          <ac:chgData name="Ruhter, Lindsay Christine" userId="37f2c9ff-b33e-4130-bd72-c98bee18d0df" providerId="ADAL" clId="{947F7F55-7004-4E26-B8C5-29033BFE258F}" dt="2024-03-13T14:24:43.371" v="6234" actId="20577"/>
          <ac:spMkLst>
            <pc:docMk/>
            <pc:sldMk cId="670805213" sldId="311"/>
            <ac:spMk id="94" creationId="{00000000-0000-0000-0000-000000000000}"/>
          </ac:spMkLst>
        </pc:spChg>
        <pc:picChg chg="add mod">
          <ac:chgData name="Ruhter, Lindsay Christine" userId="37f2c9ff-b33e-4130-bd72-c98bee18d0df" providerId="ADAL" clId="{947F7F55-7004-4E26-B8C5-29033BFE258F}" dt="2024-03-13T14:22:29.231" v="6025" actId="1076"/>
          <ac:picMkLst>
            <pc:docMk/>
            <pc:sldMk cId="670805213" sldId="311"/>
            <ac:picMk id="3" creationId="{2E778BE7-6D4A-EE9D-764B-A3A8F01E6AC3}"/>
          </ac:picMkLst>
        </pc:picChg>
        <pc:picChg chg="del">
          <ac:chgData name="Ruhter, Lindsay Christine" userId="37f2c9ff-b33e-4130-bd72-c98bee18d0df" providerId="ADAL" clId="{947F7F55-7004-4E26-B8C5-29033BFE258F}" dt="2024-03-13T14:22:20.890" v="6021" actId="478"/>
          <ac:picMkLst>
            <pc:docMk/>
            <pc:sldMk cId="670805213" sldId="311"/>
            <ac:picMk id="4" creationId="{1737BE6D-F076-429F-ED75-A8E9D4970C9C}"/>
          </ac:picMkLst>
        </pc:picChg>
      </pc:sldChg>
      <pc:sldChg chg="modSp add mod ord modNotesTx">
        <pc:chgData name="Ruhter, Lindsay Christine" userId="37f2c9ff-b33e-4130-bd72-c98bee18d0df" providerId="ADAL" clId="{947F7F55-7004-4E26-B8C5-29033BFE258F}" dt="2024-03-13T14:26:59.085" v="6496" actId="20577"/>
        <pc:sldMkLst>
          <pc:docMk/>
          <pc:sldMk cId="4224545539" sldId="312"/>
        </pc:sldMkLst>
        <pc:spChg chg="mod">
          <ac:chgData name="Ruhter, Lindsay Christine" userId="37f2c9ff-b33e-4130-bd72-c98bee18d0df" providerId="ADAL" clId="{947F7F55-7004-4E26-B8C5-29033BFE258F}" dt="2024-03-13T14:26:59.085" v="6496" actId="20577"/>
          <ac:spMkLst>
            <pc:docMk/>
            <pc:sldMk cId="4224545539" sldId="312"/>
            <ac:spMk id="94" creationId="{00000000-0000-0000-0000-000000000000}"/>
          </ac:spMkLst>
        </pc:spChg>
      </pc:sldChg>
      <pc:sldChg chg="modSp add mod ord modNotesTx">
        <pc:chgData name="Ruhter, Lindsay Christine" userId="37f2c9ff-b33e-4130-bd72-c98bee18d0df" providerId="ADAL" clId="{947F7F55-7004-4E26-B8C5-29033BFE258F}" dt="2024-03-13T14:27:50.981" v="6697" actId="313"/>
        <pc:sldMkLst>
          <pc:docMk/>
          <pc:sldMk cId="2470631026" sldId="313"/>
        </pc:sldMkLst>
        <pc:spChg chg="mod">
          <ac:chgData name="Ruhter, Lindsay Christine" userId="37f2c9ff-b33e-4130-bd72-c98bee18d0df" providerId="ADAL" clId="{947F7F55-7004-4E26-B8C5-29033BFE258F}" dt="2024-03-13T14:27:36.069" v="6615" actId="20577"/>
          <ac:spMkLst>
            <pc:docMk/>
            <pc:sldMk cId="2470631026" sldId="313"/>
            <ac:spMk id="94" creationId="{00000000-0000-0000-0000-000000000000}"/>
          </ac:spMkLst>
        </pc:spChg>
      </pc:sldChg>
      <pc:sldChg chg="modSp add mod ord modNotesTx">
        <pc:chgData name="Ruhter, Lindsay Christine" userId="37f2c9ff-b33e-4130-bd72-c98bee18d0df" providerId="ADAL" clId="{947F7F55-7004-4E26-B8C5-29033BFE258F}" dt="2024-03-14T18:38:27.350" v="7691" actId="20577"/>
        <pc:sldMkLst>
          <pc:docMk/>
          <pc:sldMk cId="2384448207" sldId="314"/>
        </pc:sldMkLst>
        <pc:spChg chg="mod">
          <ac:chgData name="Ruhter, Lindsay Christine" userId="37f2c9ff-b33e-4130-bd72-c98bee18d0df" providerId="ADAL" clId="{947F7F55-7004-4E26-B8C5-29033BFE258F}" dt="2024-03-13T14:29:00.971" v="6730" actId="20577"/>
          <ac:spMkLst>
            <pc:docMk/>
            <pc:sldMk cId="2384448207" sldId="314"/>
            <ac:spMk id="88" creationId="{00000000-0000-0000-0000-000000000000}"/>
          </ac:spMkLst>
        </pc:spChg>
      </pc:sldChg>
    </pc:docChg>
  </pc:docChgLst>
  <pc:docChgLst>
    <pc:chgData name="Reida, Grace Anne" userId="75159113-725b-47e3-a64a-7b26afe717ac" providerId="ADAL" clId="{AB03A44D-8D77-48EC-997A-49A42CCFB319}"/>
    <pc:docChg chg="modSld">
      <pc:chgData name="Reida, Grace Anne" userId="75159113-725b-47e3-a64a-7b26afe717ac" providerId="ADAL" clId="{AB03A44D-8D77-48EC-997A-49A42CCFB319}" dt="2024-05-03T15:05:35.479" v="17"/>
      <pc:docMkLst>
        <pc:docMk/>
      </pc:docMkLst>
      <pc:sldChg chg="addSp modSp mod">
        <pc:chgData name="Reida, Grace Anne" userId="75159113-725b-47e3-a64a-7b26afe717ac" providerId="ADAL" clId="{AB03A44D-8D77-48EC-997A-49A42CCFB319}" dt="2024-05-01T15:22:37.731" v="5" actId="2711"/>
        <pc:sldMkLst>
          <pc:docMk/>
          <pc:sldMk cId="4045283095" sldId="277"/>
        </pc:sldMkLst>
        <pc:spChg chg="add mod">
          <ac:chgData name="Reida, Grace Anne" userId="75159113-725b-47e3-a64a-7b26afe717ac" providerId="ADAL" clId="{AB03A44D-8D77-48EC-997A-49A42CCFB319}" dt="2024-05-01T15:22:37.731" v="5" actId="2711"/>
          <ac:spMkLst>
            <pc:docMk/>
            <pc:sldMk cId="4045283095" sldId="277"/>
            <ac:spMk id="6" creationId="{FCD17957-D51A-EF4F-B26F-1855D6B50EBC}"/>
          </ac:spMkLst>
        </pc:spChg>
      </pc:sldChg>
      <pc:sldChg chg="modSp mod">
        <pc:chgData name="Reida, Grace Anne" userId="75159113-725b-47e3-a64a-7b26afe717ac" providerId="ADAL" clId="{AB03A44D-8D77-48EC-997A-49A42CCFB319}" dt="2024-05-03T14:52:46.877" v="7" actId="20577"/>
        <pc:sldMkLst>
          <pc:docMk/>
          <pc:sldMk cId="726117240" sldId="284"/>
        </pc:sldMkLst>
        <pc:spChg chg="mod">
          <ac:chgData name="Reida, Grace Anne" userId="75159113-725b-47e3-a64a-7b26afe717ac" providerId="ADAL" clId="{AB03A44D-8D77-48EC-997A-49A42CCFB319}" dt="2024-05-03T14:52:46.877" v="7" actId="20577"/>
          <ac:spMkLst>
            <pc:docMk/>
            <pc:sldMk cId="726117240" sldId="284"/>
            <ac:spMk id="87" creationId="{00000000-0000-0000-0000-000000000000}"/>
          </ac:spMkLst>
        </pc:spChg>
      </pc:sldChg>
      <pc:sldChg chg="modSp mod">
        <pc:chgData name="Reida, Grace Anne" userId="75159113-725b-47e3-a64a-7b26afe717ac" providerId="ADAL" clId="{AB03A44D-8D77-48EC-997A-49A42CCFB319}" dt="2024-05-03T14:52:57.027" v="9" actId="20577"/>
        <pc:sldMkLst>
          <pc:docMk/>
          <pc:sldMk cId="819429193" sldId="285"/>
        </pc:sldMkLst>
        <pc:spChg chg="mod">
          <ac:chgData name="Reida, Grace Anne" userId="75159113-725b-47e3-a64a-7b26afe717ac" providerId="ADAL" clId="{AB03A44D-8D77-48EC-997A-49A42CCFB319}" dt="2024-05-03T14:52:57.027" v="9" actId="20577"/>
          <ac:spMkLst>
            <pc:docMk/>
            <pc:sldMk cId="819429193" sldId="285"/>
            <ac:spMk id="87" creationId="{00000000-0000-0000-0000-000000000000}"/>
          </ac:spMkLst>
        </pc:spChg>
      </pc:sldChg>
      <pc:sldChg chg="modSp mod">
        <pc:chgData name="Reida, Grace Anne" userId="75159113-725b-47e3-a64a-7b26afe717ac" providerId="ADAL" clId="{AB03A44D-8D77-48EC-997A-49A42CCFB319}" dt="2024-05-03T14:53:10.097" v="10" actId="6549"/>
        <pc:sldMkLst>
          <pc:docMk/>
          <pc:sldMk cId="2720856430" sldId="287"/>
        </pc:sldMkLst>
        <pc:spChg chg="mod">
          <ac:chgData name="Reida, Grace Anne" userId="75159113-725b-47e3-a64a-7b26afe717ac" providerId="ADAL" clId="{AB03A44D-8D77-48EC-997A-49A42CCFB319}" dt="2024-05-03T14:53:10.097" v="10" actId="6549"/>
          <ac:spMkLst>
            <pc:docMk/>
            <pc:sldMk cId="2720856430" sldId="287"/>
            <ac:spMk id="87" creationId="{00000000-0000-0000-0000-000000000000}"/>
          </ac:spMkLst>
        </pc:spChg>
      </pc:sldChg>
      <pc:sldChg chg="modSp mod">
        <pc:chgData name="Reida, Grace Anne" userId="75159113-725b-47e3-a64a-7b26afe717ac" providerId="ADAL" clId="{AB03A44D-8D77-48EC-997A-49A42CCFB319}" dt="2024-05-03T15:00:47.419" v="12" actId="692"/>
        <pc:sldMkLst>
          <pc:docMk/>
          <pc:sldMk cId="670805213" sldId="311"/>
        </pc:sldMkLst>
        <pc:picChg chg="mod">
          <ac:chgData name="Reida, Grace Anne" userId="75159113-725b-47e3-a64a-7b26afe717ac" providerId="ADAL" clId="{AB03A44D-8D77-48EC-997A-49A42CCFB319}" dt="2024-05-03T15:00:47.419" v="12" actId="692"/>
          <ac:picMkLst>
            <pc:docMk/>
            <pc:sldMk cId="670805213" sldId="311"/>
            <ac:picMk id="3" creationId="{2E778BE7-6D4A-EE9D-764B-A3A8F01E6AC3}"/>
          </ac:picMkLst>
        </pc:picChg>
      </pc:sldChg>
      <pc:sldChg chg="modSp mod">
        <pc:chgData name="Reida, Grace Anne" userId="75159113-725b-47e3-a64a-7b26afe717ac" providerId="ADAL" clId="{AB03A44D-8D77-48EC-997A-49A42CCFB319}" dt="2024-05-03T15:01:08.192" v="14" actId="692"/>
        <pc:sldMkLst>
          <pc:docMk/>
          <pc:sldMk cId="4224545539" sldId="312"/>
        </pc:sldMkLst>
        <pc:picChg chg="mod">
          <ac:chgData name="Reida, Grace Anne" userId="75159113-725b-47e3-a64a-7b26afe717ac" providerId="ADAL" clId="{AB03A44D-8D77-48EC-997A-49A42CCFB319}" dt="2024-05-03T15:01:08.192" v="14" actId="692"/>
          <ac:picMkLst>
            <pc:docMk/>
            <pc:sldMk cId="4224545539" sldId="312"/>
            <ac:picMk id="6" creationId="{D306FC69-4751-B9C3-1E53-AD2CF9650A97}"/>
          </ac:picMkLst>
        </pc:picChg>
      </pc:sldChg>
      <pc:sldChg chg="modSp mod">
        <pc:chgData name="Reida, Grace Anne" userId="75159113-725b-47e3-a64a-7b26afe717ac" providerId="ADAL" clId="{AB03A44D-8D77-48EC-997A-49A42CCFB319}" dt="2024-05-03T15:01:13.731" v="16" actId="692"/>
        <pc:sldMkLst>
          <pc:docMk/>
          <pc:sldMk cId="2470631026" sldId="313"/>
        </pc:sldMkLst>
        <pc:picChg chg="mod">
          <ac:chgData name="Reida, Grace Anne" userId="75159113-725b-47e3-a64a-7b26afe717ac" providerId="ADAL" clId="{AB03A44D-8D77-48EC-997A-49A42CCFB319}" dt="2024-05-03T15:01:13.731" v="16" actId="692"/>
          <ac:picMkLst>
            <pc:docMk/>
            <pc:sldMk cId="2470631026" sldId="313"/>
            <ac:picMk id="3" creationId="{2E778BE7-6D4A-EE9D-764B-A3A8F01E6AC3}"/>
          </ac:picMkLst>
        </pc:picChg>
      </pc:sldChg>
      <pc:sldChg chg="modCm">
        <pc:chgData name="Reida, Grace Anne" userId="75159113-725b-47e3-a64a-7b26afe717ac" providerId="ADAL" clId="{AB03A44D-8D77-48EC-997A-49A42CCFB319}" dt="2024-05-03T15:05:35.479" v="17"/>
        <pc:sldMkLst>
          <pc:docMk/>
          <pc:sldMk cId="3244543476" sldId="315"/>
        </pc:sldMkLst>
        <pc:extLst>
          <p:ext xmlns:p="http://schemas.openxmlformats.org/presentationml/2006/main" uri="{D6D511B9-2390-475A-947B-AFAB55BFBCF1}">
            <pc226:cmChg xmlns:pc226="http://schemas.microsoft.com/office/powerpoint/2022/06/main/command" chg="">
              <pc226:chgData name="Reida, Grace Anne" userId="75159113-725b-47e3-a64a-7b26afe717ac" providerId="ADAL" clId="{AB03A44D-8D77-48EC-997A-49A42CCFB319}" dt="2024-05-03T15:05:35.479" v="17"/>
              <pc2:cmMkLst xmlns:pc2="http://schemas.microsoft.com/office/powerpoint/2019/9/main/command">
                <pc:docMk/>
                <pc:sldMk cId="3244543476" sldId="315"/>
                <pc2:cmMk id="{E0D72EC5-7D85-423B-88DD-9A8229804F93}"/>
              </pc2:cmMkLst>
              <pc226:cmRplyChg chg="add">
                <pc226:chgData name="Reida, Grace Anne" userId="75159113-725b-47e3-a64a-7b26afe717ac" providerId="ADAL" clId="{AB03A44D-8D77-48EC-997A-49A42CCFB319}" dt="2024-05-03T15:05:35.479" v="17"/>
                <pc2:cmRplyMkLst xmlns:pc2="http://schemas.microsoft.com/office/powerpoint/2019/9/main/command">
                  <pc:docMk/>
                  <pc:sldMk cId="3244543476" sldId="315"/>
                  <pc2:cmMk id="{E0D72EC5-7D85-423B-88DD-9A8229804F93}"/>
                  <pc2:cmRplyMk id="{0CA508A1-413F-4A29-A445-B82061CABD0A}"/>
                </pc2:cmRplyMkLst>
              </pc226:cmRplyChg>
            </pc226:cmChg>
          </p:ext>
        </pc:extLst>
      </pc:sldChg>
    </pc:docChg>
  </pc:docChgLst>
  <pc:docChgLst>
    <pc:chgData name="Ruhter, Lindsay Christine" userId="S::l542r074@home.ku.edu::37f2c9ff-b33e-4130-bd72-c98bee18d0df" providerId="AD" clId="Web-{43EF1308-FCCC-DF5A-1AAF-E24BCD9710BD}"/>
    <pc:docChg chg="delSld modSld">
      <pc:chgData name="Ruhter, Lindsay Christine" userId="S::l542r074@home.ku.edu::37f2c9ff-b33e-4130-bd72-c98bee18d0df" providerId="AD" clId="Web-{43EF1308-FCCC-DF5A-1AAF-E24BCD9710BD}" dt="2024-04-18T17:21:01.385" v="1408"/>
      <pc:docMkLst>
        <pc:docMk/>
      </pc:docMkLst>
      <pc:sldChg chg="del">
        <pc:chgData name="Ruhter, Lindsay Christine" userId="S::l542r074@home.ku.edu::37f2c9ff-b33e-4130-bd72-c98bee18d0df" providerId="AD" clId="Web-{43EF1308-FCCC-DF5A-1AAF-E24BCD9710BD}" dt="2024-04-18T16:42:37.913" v="3"/>
        <pc:sldMkLst>
          <pc:docMk/>
          <pc:sldMk cId="1499812304" sldId="261"/>
        </pc:sldMkLst>
      </pc:sldChg>
      <pc:sldChg chg="modNotes">
        <pc:chgData name="Ruhter, Lindsay Christine" userId="S::l542r074@home.ku.edu::37f2c9ff-b33e-4130-bd72-c98bee18d0df" providerId="AD" clId="Web-{43EF1308-FCCC-DF5A-1AAF-E24BCD9710BD}" dt="2024-04-18T16:43:21.945" v="51"/>
        <pc:sldMkLst>
          <pc:docMk/>
          <pc:sldMk cId="4045283095" sldId="277"/>
        </pc:sldMkLst>
      </pc:sldChg>
      <pc:sldChg chg="modNotes">
        <pc:chgData name="Ruhter, Lindsay Christine" userId="S::l542r074@home.ku.edu::37f2c9ff-b33e-4130-bd72-c98bee18d0df" providerId="AD" clId="Web-{43EF1308-FCCC-DF5A-1AAF-E24BCD9710BD}" dt="2024-04-18T16:48:14.152" v="104"/>
        <pc:sldMkLst>
          <pc:docMk/>
          <pc:sldMk cId="0" sldId="279"/>
        </pc:sldMkLst>
      </pc:sldChg>
      <pc:sldChg chg="modNotes">
        <pc:chgData name="Ruhter, Lindsay Christine" userId="S::l542r074@home.ku.edu::37f2c9ff-b33e-4130-bd72-c98bee18d0df" providerId="AD" clId="Web-{43EF1308-FCCC-DF5A-1AAF-E24BCD9710BD}" dt="2024-04-18T16:50:07.639" v="182"/>
        <pc:sldMkLst>
          <pc:docMk/>
          <pc:sldMk cId="3251632674" sldId="280"/>
        </pc:sldMkLst>
      </pc:sldChg>
      <pc:sldChg chg="modNotes">
        <pc:chgData name="Ruhter, Lindsay Christine" userId="S::l542r074@home.ku.edu::37f2c9ff-b33e-4130-bd72-c98bee18d0df" providerId="AD" clId="Web-{43EF1308-FCCC-DF5A-1AAF-E24BCD9710BD}" dt="2024-04-18T17:03:47.557" v="632"/>
        <pc:sldMkLst>
          <pc:docMk/>
          <pc:sldMk cId="3818195298" sldId="281"/>
        </pc:sldMkLst>
      </pc:sldChg>
      <pc:sldChg chg="modNotes">
        <pc:chgData name="Ruhter, Lindsay Christine" userId="S::l542r074@home.ku.edu::37f2c9ff-b33e-4130-bd72-c98bee18d0df" providerId="AD" clId="Web-{43EF1308-FCCC-DF5A-1AAF-E24BCD9710BD}" dt="2024-04-18T16:51:19.312" v="193"/>
        <pc:sldMkLst>
          <pc:docMk/>
          <pc:sldMk cId="3329782759" sldId="283"/>
        </pc:sldMkLst>
      </pc:sldChg>
      <pc:sldChg chg="modNotes">
        <pc:chgData name="Ruhter, Lindsay Christine" userId="S::l542r074@home.ku.edu::37f2c9ff-b33e-4130-bd72-c98bee18d0df" providerId="AD" clId="Web-{43EF1308-FCCC-DF5A-1AAF-E24BCD9710BD}" dt="2024-04-18T16:49:49.904" v="156"/>
        <pc:sldMkLst>
          <pc:docMk/>
          <pc:sldMk cId="726117240" sldId="284"/>
        </pc:sldMkLst>
      </pc:sldChg>
      <pc:sldChg chg="modNotes">
        <pc:chgData name="Ruhter, Lindsay Christine" userId="S::l542r074@home.ku.edu::37f2c9ff-b33e-4130-bd72-c98bee18d0df" providerId="AD" clId="Web-{43EF1308-FCCC-DF5A-1AAF-E24BCD9710BD}" dt="2024-04-18T16:53:17.923" v="254"/>
        <pc:sldMkLst>
          <pc:docMk/>
          <pc:sldMk cId="819429193" sldId="285"/>
        </pc:sldMkLst>
      </pc:sldChg>
      <pc:sldChg chg="modNotes">
        <pc:chgData name="Ruhter, Lindsay Christine" userId="S::l542r074@home.ku.edu::37f2c9ff-b33e-4130-bd72-c98bee18d0df" providerId="AD" clId="Web-{43EF1308-FCCC-DF5A-1AAF-E24BCD9710BD}" dt="2024-04-18T16:51:46.859" v="205"/>
        <pc:sldMkLst>
          <pc:docMk/>
          <pc:sldMk cId="1128827744" sldId="286"/>
        </pc:sldMkLst>
      </pc:sldChg>
      <pc:sldChg chg="modNotes">
        <pc:chgData name="Ruhter, Lindsay Christine" userId="S::l542r074@home.ku.edu::37f2c9ff-b33e-4130-bd72-c98bee18d0df" providerId="AD" clId="Web-{43EF1308-FCCC-DF5A-1AAF-E24BCD9710BD}" dt="2024-04-18T16:57:13.364" v="429"/>
        <pc:sldMkLst>
          <pc:docMk/>
          <pc:sldMk cId="2720856430" sldId="287"/>
        </pc:sldMkLst>
      </pc:sldChg>
      <pc:sldChg chg="modNotes">
        <pc:chgData name="Ruhter, Lindsay Christine" userId="S::l542r074@home.ku.edu::37f2c9ff-b33e-4130-bd72-c98bee18d0df" providerId="AD" clId="Web-{43EF1308-FCCC-DF5A-1AAF-E24BCD9710BD}" dt="2024-04-18T17:03:10.853" v="595"/>
        <pc:sldMkLst>
          <pc:docMk/>
          <pc:sldMk cId="1852584935" sldId="292"/>
        </pc:sldMkLst>
      </pc:sldChg>
      <pc:sldChg chg="modNotes">
        <pc:chgData name="Ruhter, Lindsay Christine" userId="S::l542r074@home.ku.edu::37f2c9ff-b33e-4130-bd72-c98bee18d0df" providerId="AD" clId="Web-{43EF1308-FCCC-DF5A-1AAF-E24BCD9710BD}" dt="2024-04-18T17:07:12.029" v="713"/>
        <pc:sldMkLst>
          <pc:docMk/>
          <pc:sldMk cId="444973248" sldId="293"/>
        </pc:sldMkLst>
      </pc:sldChg>
      <pc:sldChg chg="modNotes">
        <pc:chgData name="Ruhter, Lindsay Christine" userId="S::l542r074@home.ku.edu::37f2c9ff-b33e-4130-bd72-c98bee18d0df" providerId="AD" clId="Web-{43EF1308-FCCC-DF5A-1AAF-E24BCD9710BD}" dt="2024-04-18T17:08:40.718" v="746"/>
        <pc:sldMkLst>
          <pc:docMk/>
          <pc:sldMk cId="1769279539" sldId="297"/>
        </pc:sldMkLst>
      </pc:sldChg>
      <pc:sldChg chg="modNotes">
        <pc:chgData name="Ruhter, Lindsay Christine" userId="S::l542r074@home.ku.edu::37f2c9ff-b33e-4130-bd72-c98bee18d0df" providerId="AD" clId="Web-{43EF1308-FCCC-DF5A-1AAF-E24BCD9710BD}" dt="2024-04-18T17:09:31.047" v="808"/>
        <pc:sldMkLst>
          <pc:docMk/>
          <pc:sldMk cId="2678100996" sldId="298"/>
        </pc:sldMkLst>
      </pc:sldChg>
      <pc:sldChg chg="modNotes">
        <pc:chgData name="Ruhter, Lindsay Christine" userId="S::l542r074@home.ku.edu::37f2c9ff-b33e-4130-bd72-c98bee18d0df" providerId="AD" clId="Web-{43EF1308-FCCC-DF5A-1AAF-E24BCD9710BD}" dt="2024-04-18T17:10:56.157" v="911"/>
        <pc:sldMkLst>
          <pc:docMk/>
          <pc:sldMk cId="299682768" sldId="299"/>
        </pc:sldMkLst>
      </pc:sldChg>
      <pc:sldChg chg="modNotes">
        <pc:chgData name="Ruhter, Lindsay Christine" userId="S::l542r074@home.ku.edu::37f2c9ff-b33e-4130-bd72-c98bee18d0df" providerId="AD" clId="Web-{43EF1308-FCCC-DF5A-1AAF-E24BCD9710BD}" dt="2024-04-18T17:11:14.751" v="921"/>
        <pc:sldMkLst>
          <pc:docMk/>
          <pc:sldMk cId="2049681196" sldId="300"/>
        </pc:sldMkLst>
      </pc:sldChg>
      <pc:sldChg chg="modNotes">
        <pc:chgData name="Ruhter, Lindsay Christine" userId="S::l542r074@home.ku.edu::37f2c9ff-b33e-4130-bd72-c98bee18d0df" providerId="AD" clId="Web-{43EF1308-FCCC-DF5A-1AAF-E24BCD9710BD}" dt="2024-04-18T17:11:23.095" v="931"/>
        <pc:sldMkLst>
          <pc:docMk/>
          <pc:sldMk cId="2252022092" sldId="301"/>
        </pc:sldMkLst>
      </pc:sldChg>
      <pc:sldChg chg="modNotes">
        <pc:chgData name="Ruhter, Lindsay Christine" userId="S::l542r074@home.ku.edu::37f2c9ff-b33e-4130-bd72-c98bee18d0df" providerId="AD" clId="Web-{43EF1308-FCCC-DF5A-1AAF-E24BCD9710BD}" dt="2024-04-18T17:11:34.189" v="943"/>
        <pc:sldMkLst>
          <pc:docMk/>
          <pc:sldMk cId="1116617863" sldId="302"/>
        </pc:sldMkLst>
      </pc:sldChg>
      <pc:sldChg chg="modNotes">
        <pc:chgData name="Ruhter, Lindsay Christine" userId="S::l542r074@home.ku.edu::37f2c9ff-b33e-4130-bd72-c98bee18d0df" providerId="AD" clId="Web-{43EF1308-FCCC-DF5A-1AAF-E24BCD9710BD}" dt="2024-04-18T17:11:43.986" v="972"/>
        <pc:sldMkLst>
          <pc:docMk/>
          <pc:sldMk cId="2418900889" sldId="303"/>
        </pc:sldMkLst>
      </pc:sldChg>
      <pc:sldChg chg="modNotes">
        <pc:chgData name="Ruhter, Lindsay Christine" userId="S::l542r074@home.ku.edu::37f2c9ff-b33e-4130-bd72-c98bee18d0df" providerId="AD" clId="Web-{43EF1308-FCCC-DF5A-1AAF-E24BCD9710BD}" dt="2024-04-18T17:13:46.597" v="1050"/>
        <pc:sldMkLst>
          <pc:docMk/>
          <pc:sldMk cId="894086207" sldId="304"/>
        </pc:sldMkLst>
      </pc:sldChg>
      <pc:sldChg chg="modNotes">
        <pc:chgData name="Ruhter, Lindsay Christine" userId="S::l542r074@home.ku.edu::37f2c9ff-b33e-4130-bd72-c98bee18d0df" providerId="AD" clId="Web-{43EF1308-FCCC-DF5A-1AAF-E24BCD9710BD}" dt="2024-04-18T17:15:31.349" v="1153"/>
        <pc:sldMkLst>
          <pc:docMk/>
          <pc:sldMk cId="2665223205" sldId="305"/>
        </pc:sldMkLst>
      </pc:sldChg>
      <pc:sldChg chg="modNotes">
        <pc:chgData name="Ruhter, Lindsay Christine" userId="S::l542r074@home.ku.edu::37f2c9ff-b33e-4130-bd72-c98bee18d0df" providerId="AD" clId="Web-{43EF1308-FCCC-DF5A-1AAF-E24BCD9710BD}" dt="2024-04-18T17:16:27.709" v="1161"/>
        <pc:sldMkLst>
          <pc:docMk/>
          <pc:sldMk cId="3464207151" sldId="306"/>
        </pc:sldMkLst>
      </pc:sldChg>
      <pc:sldChg chg="modNotes">
        <pc:chgData name="Ruhter, Lindsay Christine" userId="S::l542r074@home.ku.edu::37f2c9ff-b33e-4130-bd72-c98bee18d0df" providerId="AD" clId="Web-{43EF1308-FCCC-DF5A-1AAF-E24BCD9710BD}" dt="2024-04-18T17:16:48.506" v="1165"/>
        <pc:sldMkLst>
          <pc:docMk/>
          <pc:sldMk cId="684216681" sldId="308"/>
        </pc:sldMkLst>
      </pc:sldChg>
      <pc:sldChg chg="modNotes">
        <pc:chgData name="Ruhter, Lindsay Christine" userId="S::l542r074@home.ku.edu::37f2c9ff-b33e-4130-bd72-c98bee18d0df" providerId="AD" clId="Web-{43EF1308-FCCC-DF5A-1AAF-E24BCD9710BD}" dt="2024-04-18T17:17:15.179" v="1179"/>
        <pc:sldMkLst>
          <pc:docMk/>
          <pc:sldMk cId="1539547877" sldId="309"/>
        </pc:sldMkLst>
      </pc:sldChg>
      <pc:sldChg chg="modNotes">
        <pc:chgData name="Ruhter, Lindsay Christine" userId="S::l542r074@home.ku.edu::37f2c9ff-b33e-4130-bd72-c98bee18d0df" providerId="AD" clId="Web-{43EF1308-FCCC-DF5A-1AAF-E24BCD9710BD}" dt="2024-04-18T17:19:30.556" v="1303"/>
        <pc:sldMkLst>
          <pc:docMk/>
          <pc:sldMk cId="2111473032" sldId="310"/>
        </pc:sldMkLst>
      </pc:sldChg>
      <pc:sldChg chg="modNotes">
        <pc:chgData name="Ruhter, Lindsay Christine" userId="S::l542r074@home.ku.edu::37f2c9ff-b33e-4130-bd72-c98bee18d0df" providerId="AD" clId="Web-{43EF1308-FCCC-DF5A-1AAF-E24BCD9710BD}" dt="2024-04-18T17:19:56.478" v="1338"/>
        <pc:sldMkLst>
          <pc:docMk/>
          <pc:sldMk cId="670805213" sldId="311"/>
        </pc:sldMkLst>
      </pc:sldChg>
      <pc:sldChg chg="modNotes">
        <pc:chgData name="Ruhter, Lindsay Christine" userId="S::l542r074@home.ku.edu::37f2c9ff-b33e-4130-bd72-c98bee18d0df" providerId="AD" clId="Web-{43EF1308-FCCC-DF5A-1AAF-E24BCD9710BD}" dt="2024-04-18T17:20:08.103" v="1352"/>
        <pc:sldMkLst>
          <pc:docMk/>
          <pc:sldMk cId="4224545539" sldId="312"/>
        </pc:sldMkLst>
      </pc:sldChg>
      <pc:sldChg chg="modNotes">
        <pc:chgData name="Ruhter, Lindsay Christine" userId="S::l542r074@home.ku.edu::37f2c9ff-b33e-4130-bd72-c98bee18d0df" providerId="AD" clId="Web-{43EF1308-FCCC-DF5A-1AAF-E24BCD9710BD}" dt="2024-04-18T17:20:26.010" v="1378"/>
        <pc:sldMkLst>
          <pc:docMk/>
          <pc:sldMk cId="2470631026" sldId="313"/>
        </pc:sldMkLst>
      </pc:sldChg>
      <pc:sldChg chg="modNotes">
        <pc:chgData name="Ruhter, Lindsay Christine" userId="S::l542r074@home.ku.edu::37f2c9ff-b33e-4130-bd72-c98bee18d0df" providerId="AD" clId="Web-{43EF1308-FCCC-DF5A-1AAF-E24BCD9710BD}" dt="2024-04-18T17:21:01.385" v="1408"/>
        <pc:sldMkLst>
          <pc:docMk/>
          <pc:sldMk cId="2384448207" sldId="314"/>
        </pc:sldMkLst>
      </pc:sldChg>
      <pc:sldChg chg="modNotes">
        <pc:chgData name="Ruhter, Lindsay Christine" userId="S::l542r074@home.ku.edu::37f2c9ff-b33e-4130-bd72-c98bee18d0df" providerId="AD" clId="Web-{43EF1308-FCCC-DF5A-1AAF-E24BCD9710BD}" dt="2024-04-18T16:58:59.740" v="466"/>
        <pc:sldMkLst>
          <pc:docMk/>
          <pc:sldMk cId="3244543476" sldId="315"/>
        </pc:sldMkLst>
      </pc:sldChg>
      <pc:sldChg chg="modNotes">
        <pc:chgData name="Ruhter, Lindsay Christine" userId="S::l542r074@home.ku.edu::37f2c9ff-b33e-4130-bd72-c98bee18d0df" providerId="AD" clId="Web-{43EF1308-FCCC-DF5A-1AAF-E24BCD9710BD}" dt="2024-04-18T16:59:24.413" v="467"/>
        <pc:sldMkLst>
          <pc:docMk/>
          <pc:sldMk cId="2453591055" sldId="316"/>
        </pc:sldMkLst>
      </pc:sldChg>
      <pc:sldChg chg="modNotes">
        <pc:chgData name="Ruhter, Lindsay Christine" userId="S::l542r074@home.ku.edu::37f2c9ff-b33e-4130-bd72-c98bee18d0df" providerId="AD" clId="Web-{43EF1308-FCCC-DF5A-1AAF-E24BCD9710BD}" dt="2024-04-18T17:00:08.538" v="513"/>
        <pc:sldMkLst>
          <pc:docMk/>
          <pc:sldMk cId="3689868763" sldId="317"/>
        </pc:sldMkLst>
      </pc:sldChg>
      <pc:sldChg chg="modNotes">
        <pc:chgData name="Ruhter, Lindsay Christine" userId="S::l542r074@home.ku.edu::37f2c9ff-b33e-4130-bd72-c98bee18d0df" providerId="AD" clId="Web-{43EF1308-FCCC-DF5A-1AAF-E24BCD9710BD}" dt="2024-04-18T17:01:48.227" v="566"/>
        <pc:sldMkLst>
          <pc:docMk/>
          <pc:sldMk cId="1426688721" sldId="319"/>
        </pc:sldMkLst>
      </pc:sldChg>
    </pc:docChg>
  </pc:docChgLst>
  <pc:docChgLst>
    <pc:chgData name="Ruhter, Lindsay Christine" userId="37f2c9ff-b33e-4130-bd72-c98bee18d0df" providerId="ADAL" clId="{1E2239A1-2637-4D50-9485-3A5BDA911A81}"/>
    <pc:docChg chg="undo custSel addSld delSld modSld">
      <pc:chgData name="Ruhter, Lindsay Christine" userId="37f2c9ff-b33e-4130-bd72-c98bee18d0df" providerId="ADAL" clId="{1E2239A1-2637-4D50-9485-3A5BDA911A81}" dt="2024-04-11T13:54:53.574" v="2465" actId="47"/>
      <pc:docMkLst>
        <pc:docMk/>
      </pc:docMkLst>
      <pc:sldChg chg="modNotesTx">
        <pc:chgData name="Ruhter, Lindsay Christine" userId="37f2c9ff-b33e-4130-bd72-c98bee18d0df" providerId="ADAL" clId="{1E2239A1-2637-4D50-9485-3A5BDA911A81}" dt="2024-04-01T20:48:44.911" v="1754" actId="20577"/>
        <pc:sldMkLst>
          <pc:docMk/>
          <pc:sldMk cId="0" sldId="262"/>
        </pc:sldMkLst>
      </pc:sldChg>
      <pc:sldChg chg="del">
        <pc:chgData name="Ruhter, Lindsay Christine" userId="37f2c9ff-b33e-4130-bd72-c98bee18d0df" providerId="ADAL" clId="{1E2239A1-2637-4D50-9485-3A5BDA911A81}" dt="2024-04-01T20:12:58.581" v="1740" actId="47"/>
        <pc:sldMkLst>
          <pc:docMk/>
          <pc:sldMk cId="2240907084" sldId="275"/>
        </pc:sldMkLst>
      </pc:sldChg>
      <pc:sldChg chg="delCm">
        <pc:chgData name="Ruhter, Lindsay Christine" userId="37f2c9ff-b33e-4130-bd72-c98bee18d0df" providerId="ADAL" clId="{1E2239A1-2637-4D50-9485-3A5BDA911A81}" dt="2024-04-09T02:42:30.956" v="2459"/>
        <pc:sldMkLst>
          <pc:docMk/>
          <pc:sldMk cId="4045283095" sldId="277"/>
        </pc:sldMkLst>
        <pc:extLst>
          <p:ext xmlns:p="http://schemas.openxmlformats.org/presentationml/2006/main" uri="{D6D511B9-2390-475A-947B-AFAB55BFBCF1}">
            <pc226:cmChg xmlns:pc226="http://schemas.microsoft.com/office/powerpoint/2022/06/main/command" chg="del">
              <pc226:chgData name="Ruhter, Lindsay Christine" userId="37f2c9ff-b33e-4130-bd72-c98bee18d0df" providerId="ADAL" clId="{1E2239A1-2637-4D50-9485-3A5BDA911A81}" dt="2024-04-09T02:42:30.956" v="2459"/>
              <pc2:cmMkLst xmlns:pc2="http://schemas.microsoft.com/office/powerpoint/2019/9/main/command">
                <pc:docMk/>
                <pc:sldMk cId="4045283095" sldId="277"/>
                <pc2:cmMk id="{A0B377B0-EAB2-47E7-B748-62BC8CFD0E76}"/>
              </pc2:cmMkLst>
            </pc226:cmChg>
          </p:ext>
        </pc:extLst>
      </pc:sldChg>
      <pc:sldChg chg="del">
        <pc:chgData name="Ruhter, Lindsay Christine" userId="37f2c9ff-b33e-4130-bd72-c98bee18d0df" providerId="ADAL" clId="{1E2239A1-2637-4D50-9485-3A5BDA911A81}" dt="2024-04-01T20:12:59.476" v="1741" actId="47"/>
        <pc:sldMkLst>
          <pc:docMk/>
          <pc:sldMk cId="3391557729" sldId="278"/>
        </pc:sldMkLst>
      </pc:sldChg>
      <pc:sldChg chg="addSp modSp">
        <pc:chgData name="Ruhter, Lindsay Christine" userId="37f2c9ff-b33e-4130-bd72-c98bee18d0df" providerId="ADAL" clId="{1E2239A1-2637-4D50-9485-3A5BDA911A81}" dt="2024-04-11T13:54:38.386" v="2461"/>
        <pc:sldMkLst>
          <pc:docMk/>
          <pc:sldMk cId="0" sldId="279"/>
        </pc:sldMkLst>
        <pc:spChg chg="add mod">
          <ac:chgData name="Ruhter, Lindsay Christine" userId="37f2c9ff-b33e-4130-bd72-c98bee18d0df" providerId="ADAL" clId="{1E2239A1-2637-4D50-9485-3A5BDA911A81}" dt="2024-04-11T13:54:38.386" v="2461"/>
          <ac:spMkLst>
            <pc:docMk/>
            <pc:sldMk cId="0" sldId="279"/>
            <ac:spMk id="7" creationId="{2F641936-9F7C-5607-B3DD-DA81F733B1ED}"/>
          </ac:spMkLst>
        </pc:spChg>
        <pc:graphicFrameChg chg="add mod">
          <ac:chgData name="Ruhter, Lindsay Christine" userId="37f2c9ff-b33e-4130-bd72-c98bee18d0df" providerId="ADAL" clId="{1E2239A1-2637-4D50-9485-3A5BDA911A81}" dt="2024-04-11T13:54:34.953" v="2460"/>
          <ac:graphicFrameMkLst>
            <pc:docMk/>
            <pc:sldMk cId="0" sldId="279"/>
            <ac:graphicFrameMk id="2" creationId="{40E1CFC7-ED88-011B-2511-176EF62D95AB}"/>
          </ac:graphicFrameMkLst>
        </pc:graphicFrameChg>
        <pc:graphicFrameChg chg="add mod">
          <ac:chgData name="Ruhter, Lindsay Christine" userId="37f2c9ff-b33e-4130-bd72-c98bee18d0df" providerId="ADAL" clId="{1E2239A1-2637-4D50-9485-3A5BDA911A81}" dt="2024-04-11T13:54:34.953" v="2460"/>
          <ac:graphicFrameMkLst>
            <pc:docMk/>
            <pc:sldMk cId="0" sldId="279"/>
            <ac:graphicFrameMk id="3" creationId="{A336247D-6A5E-EA48-54A2-7CC77976B50F}"/>
          </ac:graphicFrameMkLst>
        </pc:graphicFrameChg>
        <pc:graphicFrameChg chg="add mod">
          <ac:chgData name="Ruhter, Lindsay Christine" userId="37f2c9ff-b33e-4130-bd72-c98bee18d0df" providerId="ADAL" clId="{1E2239A1-2637-4D50-9485-3A5BDA911A81}" dt="2024-04-11T13:54:34.953" v="2460"/>
          <ac:graphicFrameMkLst>
            <pc:docMk/>
            <pc:sldMk cId="0" sldId="279"/>
            <ac:graphicFrameMk id="4" creationId="{B2F2BBB5-74A8-3B0F-2B89-7A52C5F9F07D}"/>
          </ac:graphicFrameMkLst>
        </pc:graphicFrameChg>
        <pc:graphicFrameChg chg="add mod">
          <ac:chgData name="Ruhter, Lindsay Christine" userId="37f2c9ff-b33e-4130-bd72-c98bee18d0df" providerId="ADAL" clId="{1E2239A1-2637-4D50-9485-3A5BDA911A81}" dt="2024-04-11T13:54:34.953" v="2460"/>
          <ac:graphicFrameMkLst>
            <pc:docMk/>
            <pc:sldMk cId="0" sldId="279"/>
            <ac:graphicFrameMk id="5" creationId="{9A4384AB-B729-E644-169F-6FD113382518}"/>
          </ac:graphicFrameMkLst>
        </pc:graphicFrameChg>
        <pc:graphicFrameChg chg="add mod">
          <ac:chgData name="Ruhter, Lindsay Christine" userId="37f2c9ff-b33e-4130-bd72-c98bee18d0df" providerId="ADAL" clId="{1E2239A1-2637-4D50-9485-3A5BDA911A81}" dt="2024-04-11T13:54:34.953" v="2460"/>
          <ac:graphicFrameMkLst>
            <pc:docMk/>
            <pc:sldMk cId="0" sldId="279"/>
            <ac:graphicFrameMk id="6" creationId="{001AB998-407F-1F52-F647-3284F9A7DC05}"/>
          </ac:graphicFrameMkLst>
        </pc:graphicFrameChg>
      </pc:sldChg>
      <pc:sldChg chg="del">
        <pc:chgData name="Ruhter, Lindsay Christine" userId="37f2c9ff-b33e-4130-bd72-c98bee18d0df" providerId="ADAL" clId="{1E2239A1-2637-4D50-9485-3A5BDA911A81}" dt="2024-04-01T19:46:30.034" v="1141" actId="47"/>
        <pc:sldMkLst>
          <pc:docMk/>
          <pc:sldMk cId="1735928030" sldId="288"/>
        </pc:sldMkLst>
      </pc:sldChg>
      <pc:sldChg chg="del">
        <pc:chgData name="Ruhter, Lindsay Christine" userId="37f2c9ff-b33e-4130-bd72-c98bee18d0df" providerId="ADAL" clId="{1E2239A1-2637-4D50-9485-3A5BDA911A81}" dt="2024-04-01T19:46:52.740" v="1144" actId="47"/>
        <pc:sldMkLst>
          <pc:docMk/>
          <pc:sldMk cId="761246975" sldId="289"/>
        </pc:sldMkLst>
      </pc:sldChg>
      <pc:sldChg chg="del">
        <pc:chgData name="Ruhter, Lindsay Christine" userId="37f2c9ff-b33e-4130-bd72-c98bee18d0df" providerId="ADAL" clId="{1E2239A1-2637-4D50-9485-3A5BDA911A81}" dt="2024-04-01T19:46:43.170" v="1143" actId="47"/>
        <pc:sldMkLst>
          <pc:docMk/>
          <pc:sldMk cId="2705572356" sldId="290"/>
        </pc:sldMkLst>
      </pc:sldChg>
      <pc:sldChg chg="del">
        <pc:chgData name="Ruhter, Lindsay Christine" userId="37f2c9ff-b33e-4130-bd72-c98bee18d0df" providerId="ADAL" clId="{1E2239A1-2637-4D50-9485-3A5BDA911A81}" dt="2024-04-01T19:46:36.856" v="1142" actId="47"/>
        <pc:sldMkLst>
          <pc:docMk/>
          <pc:sldMk cId="1234923912" sldId="291"/>
        </pc:sldMkLst>
      </pc:sldChg>
      <pc:sldChg chg="del">
        <pc:chgData name="Ruhter, Lindsay Christine" userId="37f2c9ff-b33e-4130-bd72-c98bee18d0df" providerId="ADAL" clId="{1E2239A1-2637-4D50-9485-3A5BDA911A81}" dt="2024-04-01T20:13:00.370" v="1742" actId="47"/>
        <pc:sldMkLst>
          <pc:docMk/>
          <pc:sldMk cId="2154989432" sldId="296"/>
        </pc:sldMkLst>
      </pc:sldChg>
      <pc:sldChg chg="modSp mod modNotesTx">
        <pc:chgData name="Ruhter, Lindsay Christine" userId="37f2c9ff-b33e-4130-bd72-c98bee18d0df" providerId="ADAL" clId="{1E2239A1-2637-4D50-9485-3A5BDA911A81}" dt="2024-04-01T20:52:16.695" v="1797" actId="20577"/>
        <pc:sldMkLst>
          <pc:docMk/>
          <pc:sldMk cId="1769279539" sldId="297"/>
        </pc:sldMkLst>
        <pc:spChg chg="mod">
          <ac:chgData name="Ruhter, Lindsay Christine" userId="37f2c9ff-b33e-4130-bd72-c98bee18d0df" providerId="ADAL" clId="{1E2239A1-2637-4D50-9485-3A5BDA911A81}" dt="2024-04-01T20:49:07.387" v="1763" actId="20577"/>
          <ac:spMkLst>
            <pc:docMk/>
            <pc:sldMk cId="1769279539" sldId="297"/>
            <ac:spMk id="87" creationId="{00000000-0000-0000-0000-000000000000}"/>
          </ac:spMkLst>
        </pc:spChg>
        <pc:spChg chg="mod">
          <ac:chgData name="Ruhter, Lindsay Christine" userId="37f2c9ff-b33e-4130-bd72-c98bee18d0df" providerId="ADAL" clId="{1E2239A1-2637-4D50-9485-3A5BDA911A81}" dt="2024-04-01T20:52:11.710" v="1796" actId="20577"/>
          <ac:spMkLst>
            <pc:docMk/>
            <pc:sldMk cId="1769279539" sldId="297"/>
            <ac:spMk id="88" creationId="{00000000-0000-0000-0000-000000000000}"/>
          </ac:spMkLst>
        </pc:spChg>
      </pc:sldChg>
      <pc:sldChg chg="modNotesTx">
        <pc:chgData name="Ruhter, Lindsay Christine" userId="37f2c9ff-b33e-4130-bd72-c98bee18d0df" providerId="ADAL" clId="{1E2239A1-2637-4D50-9485-3A5BDA911A81}" dt="2024-04-01T21:31:22.723" v="2458" actId="20577"/>
        <pc:sldMkLst>
          <pc:docMk/>
          <pc:sldMk cId="2384448207" sldId="314"/>
        </pc:sldMkLst>
      </pc:sldChg>
      <pc:sldChg chg="modSp add mod modNotesTx">
        <pc:chgData name="Ruhter, Lindsay Christine" userId="37f2c9ff-b33e-4130-bd72-c98bee18d0df" providerId="ADAL" clId="{1E2239A1-2637-4D50-9485-3A5BDA911A81}" dt="2024-04-01T19:32:18.968" v="314" actId="5793"/>
        <pc:sldMkLst>
          <pc:docMk/>
          <pc:sldMk cId="3244543476" sldId="315"/>
        </pc:sldMkLst>
        <pc:spChg chg="mod">
          <ac:chgData name="Ruhter, Lindsay Christine" userId="37f2c9ff-b33e-4130-bd72-c98bee18d0df" providerId="ADAL" clId="{1E2239A1-2637-4D50-9485-3A5BDA911A81}" dt="2024-04-01T19:28:50.419" v="31" actId="20577"/>
          <ac:spMkLst>
            <pc:docMk/>
            <pc:sldMk cId="3244543476" sldId="315"/>
            <ac:spMk id="87" creationId="{00000000-0000-0000-0000-000000000000}"/>
          </ac:spMkLst>
        </pc:spChg>
        <pc:spChg chg="mod">
          <ac:chgData name="Ruhter, Lindsay Christine" userId="37f2c9ff-b33e-4130-bd72-c98bee18d0df" providerId="ADAL" clId="{1E2239A1-2637-4D50-9485-3A5BDA911A81}" dt="2024-04-01T19:32:18.968" v="314" actId="5793"/>
          <ac:spMkLst>
            <pc:docMk/>
            <pc:sldMk cId="3244543476" sldId="315"/>
            <ac:spMk id="88" creationId="{00000000-0000-0000-0000-000000000000}"/>
          </ac:spMkLst>
        </pc:spChg>
      </pc:sldChg>
      <pc:sldChg chg="modSp add mod modNotesTx">
        <pc:chgData name="Ruhter, Lindsay Christine" userId="37f2c9ff-b33e-4130-bd72-c98bee18d0df" providerId="ADAL" clId="{1E2239A1-2637-4D50-9485-3A5BDA911A81}" dt="2024-04-01T19:34:09.356" v="476" actId="113"/>
        <pc:sldMkLst>
          <pc:docMk/>
          <pc:sldMk cId="2453591055" sldId="316"/>
        </pc:sldMkLst>
        <pc:spChg chg="mod">
          <ac:chgData name="Ruhter, Lindsay Christine" userId="37f2c9ff-b33e-4130-bd72-c98bee18d0df" providerId="ADAL" clId="{1E2239A1-2637-4D50-9485-3A5BDA911A81}" dt="2024-04-01T19:33:23.125" v="462" actId="20577"/>
          <ac:spMkLst>
            <pc:docMk/>
            <pc:sldMk cId="2453591055" sldId="316"/>
            <ac:spMk id="88" creationId="{00000000-0000-0000-0000-000000000000}"/>
          </ac:spMkLst>
        </pc:spChg>
      </pc:sldChg>
      <pc:sldChg chg="modSp add mod modNotesTx">
        <pc:chgData name="Ruhter, Lindsay Christine" userId="37f2c9ff-b33e-4130-bd72-c98bee18d0df" providerId="ADAL" clId="{1E2239A1-2637-4D50-9485-3A5BDA911A81}" dt="2024-04-01T19:42:25.201" v="887"/>
        <pc:sldMkLst>
          <pc:docMk/>
          <pc:sldMk cId="3689868763" sldId="317"/>
        </pc:sldMkLst>
        <pc:spChg chg="mod">
          <ac:chgData name="Ruhter, Lindsay Christine" userId="37f2c9ff-b33e-4130-bd72-c98bee18d0df" providerId="ADAL" clId="{1E2239A1-2637-4D50-9485-3A5BDA911A81}" dt="2024-04-01T19:42:17.816" v="886" actId="114"/>
          <ac:spMkLst>
            <pc:docMk/>
            <pc:sldMk cId="3689868763" sldId="317"/>
            <ac:spMk id="88" creationId="{00000000-0000-0000-0000-000000000000}"/>
          </ac:spMkLst>
        </pc:spChg>
      </pc:sldChg>
      <pc:sldChg chg="modSp add mod modNotesTx">
        <pc:chgData name="Ruhter, Lindsay Christine" userId="37f2c9ff-b33e-4130-bd72-c98bee18d0df" providerId="ADAL" clId="{1E2239A1-2637-4D50-9485-3A5BDA911A81}" dt="2024-04-01T19:45:58.822" v="1140" actId="20577"/>
        <pc:sldMkLst>
          <pc:docMk/>
          <pc:sldMk cId="3754766225" sldId="318"/>
        </pc:sldMkLst>
        <pc:spChg chg="mod">
          <ac:chgData name="Ruhter, Lindsay Christine" userId="37f2c9ff-b33e-4130-bd72-c98bee18d0df" providerId="ADAL" clId="{1E2239A1-2637-4D50-9485-3A5BDA911A81}" dt="2024-04-01T19:45:58.822" v="1140" actId="20577"/>
          <ac:spMkLst>
            <pc:docMk/>
            <pc:sldMk cId="3754766225" sldId="318"/>
            <ac:spMk id="88" creationId="{00000000-0000-0000-0000-000000000000}"/>
          </ac:spMkLst>
        </pc:spChg>
      </pc:sldChg>
      <pc:sldChg chg="modSp add mod modNotesTx">
        <pc:chgData name="Ruhter, Lindsay Christine" userId="37f2c9ff-b33e-4130-bd72-c98bee18d0df" providerId="ADAL" clId="{1E2239A1-2637-4D50-9485-3A5BDA911A81}" dt="2024-04-01T19:54:57.183" v="1739" actId="20577"/>
        <pc:sldMkLst>
          <pc:docMk/>
          <pc:sldMk cId="1426688721" sldId="319"/>
        </pc:sldMkLst>
        <pc:spChg chg="mod">
          <ac:chgData name="Ruhter, Lindsay Christine" userId="37f2c9ff-b33e-4130-bd72-c98bee18d0df" providerId="ADAL" clId="{1E2239A1-2637-4D50-9485-3A5BDA911A81}" dt="2024-04-01T19:52:22.404" v="1608" actId="20577"/>
          <ac:spMkLst>
            <pc:docMk/>
            <pc:sldMk cId="1426688721" sldId="319"/>
            <ac:spMk id="87" creationId="{00000000-0000-0000-0000-000000000000}"/>
          </ac:spMkLst>
        </pc:spChg>
        <pc:spChg chg="mod">
          <ac:chgData name="Ruhter, Lindsay Christine" userId="37f2c9ff-b33e-4130-bd72-c98bee18d0df" providerId="ADAL" clId="{1E2239A1-2637-4D50-9485-3A5BDA911A81}" dt="2024-04-01T19:54:57.183" v="1739" actId="20577"/>
          <ac:spMkLst>
            <pc:docMk/>
            <pc:sldMk cId="1426688721" sldId="319"/>
            <ac:spMk id="88" creationId="{00000000-0000-0000-0000-000000000000}"/>
          </ac:spMkLst>
        </pc:spChg>
      </pc:sldChg>
      <pc:sldChg chg="addSp modSp new del">
        <pc:chgData name="Ruhter, Lindsay Christine" userId="37f2c9ff-b33e-4130-bd72-c98bee18d0df" providerId="ADAL" clId="{1E2239A1-2637-4D50-9485-3A5BDA911A81}" dt="2024-04-11T13:54:53.574" v="2465" actId="47"/>
        <pc:sldMkLst>
          <pc:docMk/>
          <pc:sldMk cId="3589844622" sldId="320"/>
        </pc:sldMkLst>
        <pc:spChg chg="add mod">
          <ac:chgData name="Ruhter, Lindsay Christine" userId="37f2c9ff-b33e-4130-bd72-c98bee18d0df" providerId="ADAL" clId="{1E2239A1-2637-4D50-9485-3A5BDA911A81}" dt="2024-04-11T13:54:51.057" v="2464"/>
          <ac:spMkLst>
            <pc:docMk/>
            <pc:sldMk cId="3589844622" sldId="320"/>
            <ac:spMk id="9" creationId="{84403E9C-30B6-FE8D-D058-89D3E3549FCD}"/>
          </ac:spMkLst>
        </pc:spChg>
        <pc:graphicFrameChg chg="add mod">
          <ac:chgData name="Ruhter, Lindsay Christine" userId="37f2c9ff-b33e-4130-bd72-c98bee18d0df" providerId="ADAL" clId="{1E2239A1-2637-4D50-9485-3A5BDA911A81}" dt="2024-04-11T13:54:44.230" v="2463"/>
          <ac:graphicFrameMkLst>
            <pc:docMk/>
            <pc:sldMk cId="3589844622" sldId="320"/>
            <ac:graphicFrameMk id="4" creationId="{41347C52-430C-6E3F-7E9A-FE143AA923AB}"/>
          </ac:graphicFrameMkLst>
        </pc:graphicFrameChg>
        <pc:graphicFrameChg chg="add mod">
          <ac:chgData name="Ruhter, Lindsay Christine" userId="37f2c9ff-b33e-4130-bd72-c98bee18d0df" providerId="ADAL" clId="{1E2239A1-2637-4D50-9485-3A5BDA911A81}" dt="2024-04-11T13:54:44.230" v="2463"/>
          <ac:graphicFrameMkLst>
            <pc:docMk/>
            <pc:sldMk cId="3589844622" sldId="320"/>
            <ac:graphicFrameMk id="5" creationId="{C9680168-CF2A-BEBE-024C-A9F012EE2DEC}"/>
          </ac:graphicFrameMkLst>
        </pc:graphicFrameChg>
        <pc:graphicFrameChg chg="add mod">
          <ac:chgData name="Ruhter, Lindsay Christine" userId="37f2c9ff-b33e-4130-bd72-c98bee18d0df" providerId="ADAL" clId="{1E2239A1-2637-4D50-9485-3A5BDA911A81}" dt="2024-04-11T13:54:44.230" v="2463"/>
          <ac:graphicFrameMkLst>
            <pc:docMk/>
            <pc:sldMk cId="3589844622" sldId="320"/>
            <ac:graphicFrameMk id="6" creationId="{F0F790F9-FE36-F1EB-26A3-B949B2B9211A}"/>
          </ac:graphicFrameMkLst>
        </pc:graphicFrameChg>
        <pc:graphicFrameChg chg="add mod">
          <ac:chgData name="Ruhter, Lindsay Christine" userId="37f2c9ff-b33e-4130-bd72-c98bee18d0df" providerId="ADAL" clId="{1E2239A1-2637-4D50-9485-3A5BDA911A81}" dt="2024-04-11T13:54:44.230" v="2463"/>
          <ac:graphicFrameMkLst>
            <pc:docMk/>
            <pc:sldMk cId="3589844622" sldId="320"/>
            <ac:graphicFrameMk id="7" creationId="{904DAFE5-1500-43CB-80E3-9A43CB536B61}"/>
          </ac:graphicFrameMkLst>
        </pc:graphicFrameChg>
        <pc:graphicFrameChg chg="add mod">
          <ac:chgData name="Ruhter, Lindsay Christine" userId="37f2c9ff-b33e-4130-bd72-c98bee18d0df" providerId="ADAL" clId="{1E2239A1-2637-4D50-9485-3A5BDA911A81}" dt="2024-04-11T13:54:44.230" v="2463"/>
          <ac:graphicFrameMkLst>
            <pc:docMk/>
            <pc:sldMk cId="3589844622" sldId="320"/>
            <ac:graphicFrameMk id="8" creationId="{738BB2BD-ED94-5CF7-FE70-70EB45D33306}"/>
          </ac:graphicFrameMkLst>
        </pc:graphicFrameChg>
      </pc:sldChg>
    </pc:docChg>
  </pc:docChgLst>
  <pc:docChgLst>
    <pc:chgData name="Ruhter, Lindsay Christine" userId="S::l542r074@home.ku.edu::37f2c9ff-b33e-4130-bd72-c98bee18d0df" providerId="AD" clId="Web-{52573D06-6A1C-B175-2115-7DDA6CA1DBCC}"/>
    <pc:docChg chg="modSld">
      <pc:chgData name="Ruhter, Lindsay Christine" userId="S::l542r074@home.ku.edu::37f2c9ff-b33e-4130-bd72-c98bee18d0df" providerId="AD" clId="Web-{52573D06-6A1C-B175-2115-7DDA6CA1DBCC}" dt="2024-04-08T14:24:03.723" v="27" actId="20577"/>
      <pc:docMkLst>
        <pc:docMk/>
      </pc:docMkLst>
      <pc:sldChg chg="modSp">
        <pc:chgData name="Ruhter, Lindsay Christine" userId="S::l542r074@home.ku.edu::37f2c9ff-b33e-4130-bd72-c98bee18d0df" providerId="AD" clId="Web-{52573D06-6A1C-B175-2115-7DDA6CA1DBCC}" dt="2024-04-08T14:24:03.723" v="27" actId="20577"/>
        <pc:sldMkLst>
          <pc:docMk/>
          <pc:sldMk cId="444973248" sldId="293"/>
        </pc:sldMkLst>
        <pc:spChg chg="mod">
          <ac:chgData name="Ruhter, Lindsay Christine" userId="S::l542r074@home.ku.edu::37f2c9ff-b33e-4130-bd72-c98bee18d0df" providerId="AD" clId="Web-{52573D06-6A1C-B175-2115-7DDA6CA1DBCC}" dt="2024-04-08T14:24:03.723" v="27" actId="20577"/>
          <ac:spMkLst>
            <pc:docMk/>
            <pc:sldMk cId="444973248" sldId="293"/>
            <ac:spMk id="87" creationId="{00000000-0000-0000-0000-000000000000}"/>
          </ac:spMkLst>
        </pc:spChg>
      </pc:sldChg>
    </pc:docChg>
  </pc:docChgLst>
  <pc:docChgLst>
    <pc:chgData name="Ruhter, Lindsay Christine" userId="S::l542r074@home.ku.edu::37f2c9ff-b33e-4130-bd72-c98bee18d0df" providerId="AD" clId="Web-{DFEADE95-43CD-E55F-B822-FF42204AF6EB}"/>
    <pc:docChg chg="modSld">
      <pc:chgData name="Ruhter, Lindsay Christine" userId="S::l542r074@home.ku.edu::37f2c9ff-b33e-4130-bd72-c98bee18d0df" providerId="AD" clId="Web-{DFEADE95-43CD-E55F-B822-FF42204AF6EB}" dt="2024-04-18T21:01:45.900" v="287"/>
      <pc:docMkLst>
        <pc:docMk/>
      </pc:docMkLst>
      <pc:sldChg chg="modNotes">
        <pc:chgData name="Ruhter, Lindsay Christine" userId="S::l542r074@home.ku.edu::37f2c9ff-b33e-4130-bd72-c98bee18d0df" providerId="AD" clId="Web-{DFEADE95-43CD-E55F-B822-FF42204AF6EB}" dt="2024-04-18T20:46:31.850" v="21"/>
        <pc:sldMkLst>
          <pc:docMk/>
          <pc:sldMk cId="0" sldId="279"/>
        </pc:sldMkLst>
      </pc:sldChg>
      <pc:sldChg chg="modNotes">
        <pc:chgData name="Ruhter, Lindsay Christine" userId="S::l542r074@home.ku.edu::37f2c9ff-b33e-4130-bd72-c98bee18d0df" providerId="AD" clId="Web-{DFEADE95-43CD-E55F-B822-FF42204AF6EB}" dt="2024-04-18T20:46:42.210" v="22"/>
        <pc:sldMkLst>
          <pc:docMk/>
          <pc:sldMk cId="3251632674" sldId="280"/>
        </pc:sldMkLst>
      </pc:sldChg>
      <pc:sldChg chg="modNotes">
        <pc:chgData name="Ruhter, Lindsay Christine" userId="S::l542r074@home.ku.edu::37f2c9ff-b33e-4130-bd72-c98bee18d0df" providerId="AD" clId="Web-{DFEADE95-43CD-E55F-B822-FF42204AF6EB}" dt="2024-04-18T20:46:55.460" v="26"/>
        <pc:sldMkLst>
          <pc:docMk/>
          <pc:sldMk cId="3329782759" sldId="283"/>
        </pc:sldMkLst>
      </pc:sldChg>
      <pc:sldChg chg="modNotes">
        <pc:chgData name="Ruhter, Lindsay Christine" userId="S::l542r074@home.ku.edu::37f2c9ff-b33e-4130-bd72-c98bee18d0df" providerId="AD" clId="Web-{DFEADE95-43CD-E55F-B822-FF42204AF6EB}" dt="2024-04-18T20:48:20.042" v="28"/>
        <pc:sldMkLst>
          <pc:docMk/>
          <pc:sldMk cId="1128827744" sldId="286"/>
        </pc:sldMkLst>
      </pc:sldChg>
      <pc:sldChg chg="modNotes">
        <pc:chgData name="Ruhter, Lindsay Christine" userId="S::l542r074@home.ku.edu::37f2c9ff-b33e-4130-bd72-c98bee18d0df" providerId="AD" clId="Web-{DFEADE95-43CD-E55F-B822-FF42204AF6EB}" dt="2024-04-18T21:00:24.022" v="264"/>
        <pc:sldMkLst>
          <pc:docMk/>
          <pc:sldMk cId="1852584935" sldId="292"/>
        </pc:sldMkLst>
      </pc:sldChg>
      <pc:sldChg chg="modNotes">
        <pc:chgData name="Ruhter, Lindsay Christine" userId="S::l542r074@home.ku.edu::37f2c9ff-b33e-4130-bd72-c98bee18d0df" providerId="AD" clId="Web-{DFEADE95-43CD-E55F-B822-FF42204AF6EB}" dt="2024-04-18T21:01:26.337" v="286"/>
        <pc:sldMkLst>
          <pc:docMk/>
          <pc:sldMk cId="444973248" sldId="293"/>
        </pc:sldMkLst>
      </pc:sldChg>
      <pc:sldChg chg="modNotes">
        <pc:chgData name="Ruhter, Lindsay Christine" userId="S::l542r074@home.ku.edu::37f2c9ff-b33e-4130-bd72-c98bee18d0df" providerId="AD" clId="Web-{DFEADE95-43CD-E55F-B822-FF42204AF6EB}" dt="2024-04-18T21:01:45.900" v="287"/>
        <pc:sldMkLst>
          <pc:docMk/>
          <pc:sldMk cId="299682768" sldId="299"/>
        </pc:sldMkLst>
      </pc:sldChg>
      <pc:sldChg chg="modSp modNotes">
        <pc:chgData name="Ruhter, Lindsay Christine" userId="S::l542r074@home.ku.edu::37f2c9ff-b33e-4130-bd72-c98bee18d0df" providerId="AD" clId="Web-{DFEADE95-43CD-E55F-B822-FF42204AF6EB}" dt="2024-04-18T20:56:16.310" v="158"/>
        <pc:sldMkLst>
          <pc:docMk/>
          <pc:sldMk cId="3244543476" sldId="315"/>
        </pc:sldMkLst>
        <pc:spChg chg="mod">
          <ac:chgData name="Ruhter, Lindsay Christine" userId="S::l542r074@home.ku.edu::37f2c9ff-b33e-4130-bd72-c98bee18d0df" providerId="AD" clId="Web-{DFEADE95-43CD-E55F-B822-FF42204AF6EB}" dt="2024-04-18T20:55:22.886" v="127" actId="20577"/>
          <ac:spMkLst>
            <pc:docMk/>
            <pc:sldMk cId="3244543476" sldId="315"/>
            <ac:spMk id="88" creationId="{00000000-0000-0000-0000-000000000000}"/>
          </ac:spMkLst>
        </pc:spChg>
      </pc:sldChg>
      <pc:sldChg chg="modNotes">
        <pc:chgData name="Ruhter, Lindsay Christine" userId="S::l542r074@home.ku.edu::37f2c9ff-b33e-4130-bd72-c98bee18d0df" providerId="AD" clId="Web-{DFEADE95-43CD-E55F-B822-FF42204AF6EB}" dt="2024-04-18T20:58:58.316" v="219"/>
        <pc:sldMkLst>
          <pc:docMk/>
          <pc:sldMk cId="2453591055" sldId="316"/>
        </pc:sldMkLst>
      </pc:sldChg>
      <pc:sldChg chg="modNotes">
        <pc:chgData name="Ruhter, Lindsay Christine" userId="S::l542r074@home.ku.edu::37f2c9ff-b33e-4130-bd72-c98bee18d0df" providerId="AD" clId="Web-{DFEADE95-43CD-E55F-B822-FF42204AF6EB}" dt="2024-04-18T21:00:07.928" v="262"/>
        <pc:sldMkLst>
          <pc:docMk/>
          <pc:sldMk cId="3689868763" sldId="317"/>
        </pc:sldMkLst>
      </pc:sldChg>
      <pc:sldChg chg="modNotes">
        <pc:chgData name="Ruhter, Lindsay Christine" userId="S::l542r074@home.ku.edu::37f2c9ff-b33e-4130-bd72-c98bee18d0df" providerId="AD" clId="Web-{DFEADE95-43CD-E55F-B822-FF42204AF6EB}" dt="2024-04-18T21:00:14.209" v="263"/>
        <pc:sldMkLst>
          <pc:docMk/>
          <pc:sldMk cId="3754766225"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064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E3A4F-CED1-441E-9734-40E1336D9638}"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CF123-FEEA-4458-B154-5BDB75456F8F}" type="slidenum">
              <a:rPr lang="en-US" smtClean="0"/>
              <a:t>‹#›</a:t>
            </a:fld>
            <a:endParaRPr lang="en-US"/>
          </a:p>
        </p:txBody>
      </p:sp>
    </p:spTree>
    <p:extLst>
      <p:ext uri="{BB962C8B-B14F-4D97-AF65-F5344CB8AC3E}">
        <p14:creationId xmlns:p14="http://schemas.microsoft.com/office/powerpoint/2010/main" val="70050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(introduce yourself). I am happy to talk with you today about comprehensive academic instruction.</a:t>
            </a:r>
            <a:endParaRPr lang="en-US"/>
          </a:p>
        </p:txBody>
      </p:sp>
      <p:sp>
        <p:nvSpPr>
          <p:cNvPr id="4" name="Slide Number Placeholder 3"/>
          <p:cNvSpPr>
            <a:spLocks noGrp="1"/>
          </p:cNvSpPr>
          <p:nvPr>
            <p:ph type="sldNum" sz="quarter" idx="5"/>
          </p:nvPr>
        </p:nvSpPr>
        <p:spPr/>
        <p:txBody>
          <a:bodyPr/>
          <a:lstStyle/>
          <a:p>
            <a:fld id="{3B7CF123-FEEA-4458-B154-5BDB75456F8F}" type="slidenum">
              <a:rPr lang="en-US" smtClean="0"/>
              <a:t>1</a:t>
            </a:fld>
            <a:endParaRPr lang="en-US"/>
          </a:p>
        </p:txBody>
      </p:sp>
    </p:spTree>
    <p:extLst>
      <p:ext uri="{BB962C8B-B14F-4D97-AF65-F5344CB8AC3E}">
        <p14:creationId xmlns:p14="http://schemas.microsoft.com/office/powerpoint/2010/main" val="4172652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90000"/>
              </a:lnSpc>
              <a:spcBef>
                <a:spcPts val="0"/>
              </a:spcBef>
              <a:spcAft>
                <a:spcPts val="0"/>
              </a:spcAft>
              <a:buClr>
                <a:schemeClr val="dk1"/>
              </a:buClr>
              <a:buSzPts val="2500"/>
              <a:buNone/>
            </a:pPr>
            <a:r>
              <a:rPr lang="en-US" b="0" i="0">
                <a:solidFill>
                  <a:srgbClr val="000000"/>
                </a:solidFill>
                <a:effectLst/>
                <a:latin typeface="Lato" panose="020F0502020204030203" pitchFamily="34" charset="0"/>
              </a:rPr>
              <a:t>Comprehensive academic instruction involves student learning across multiple Essential Elements to support students’ conceptual understanding. </a:t>
            </a:r>
            <a:r>
              <a:rPr lang="en-US"/>
              <a:t>Teaching across multiple Essential Elements could include teaching within a conceptual area, across conceptual areas, or across subjects. </a:t>
            </a:r>
            <a:r>
              <a:rPr lang="en-US">
                <a:ea typeface="Calibri" panose="020F0502020204030204"/>
                <a:cs typeface="Calibri" panose="020F0502020204030204"/>
              </a:rPr>
              <a:t>We'll discuss examples of each one of these points. </a:t>
            </a:r>
          </a:p>
          <a:p>
            <a:endParaRPr lang="en-US">
              <a:ea typeface="Calibri" panose="020F0502020204030204"/>
              <a:cs typeface="Calibri" panose="020F0502020204030204"/>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74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n-US">
                <a:solidFill>
                  <a:srgbClr val="000000"/>
                </a:solidFill>
                <a:latin typeface="Merriweather"/>
              </a:rPr>
              <a:t>Comprehensive academic instruction involves student learning within and across conceptual areas. When</a:t>
            </a:r>
            <a:r>
              <a:rPr lang="en-US" b="0" i="0">
                <a:solidFill>
                  <a:srgbClr val="000000"/>
                </a:solidFill>
                <a:effectLst/>
                <a:latin typeface="Merriweather"/>
              </a:rPr>
              <a:t> planning instruction to multiple Essential Elements, teachers can review other Essential Elements </a:t>
            </a:r>
            <a:r>
              <a:rPr lang="en-US" b="0" i="1">
                <a:solidFill>
                  <a:srgbClr val="000000"/>
                </a:solidFill>
                <a:effectLst/>
                <a:latin typeface="var(--font-family-body)"/>
              </a:rPr>
              <a:t>within and across conceptual areas. </a:t>
            </a:r>
            <a:endParaRPr lang="en-US" b="0" i="1">
              <a:solidFill>
                <a:srgbClr val="000000"/>
              </a:solidFill>
              <a:effectLst/>
              <a:latin typeface="Merriweather" panose="00000500000000000000" pitchFamily="2" charset="0"/>
            </a:endParaRPr>
          </a:p>
          <a:p>
            <a:pPr fontAlgn="base"/>
            <a:r>
              <a:rPr lang="en-US" b="0" i="0">
                <a:solidFill>
                  <a:srgbClr val="000000"/>
                </a:solidFill>
                <a:effectLst/>
                <a:latin typeface="Merriweather"/>
              </a:rPr>
              <a:t>For example, students can read a story about a character with a garden. They will identify the relationship between a point made and supporting reasons, as well as the main idea of the text</a:t>
            </a:r>
            <a:r>
              <a:rPr lang="en-US">
                <a:solidFill>
                  <a:srgbClr val="000000"/>
                </a:solidFill>
                <a:latin typeface="Merriweather"/>
              </a:rPr>
              <a:t>, which is ELA</a:t>
            </a:r>
            <a:r>
              <a:rPr lang="en-US" b="0" i="0">
                <a:solidFill>
                  <a:srgbClr val="000000"/>
                </a:solidFill>
                <a:effectLst/>
                <a:latin typeface="Merriweather"/>
              </a:rPr>
              <a:t> </a:t>
            </a:r>
            <a:r>
              <a:rPr lang="en-US">
                <a:solidFill>
                  <a:srgbClr val="000000"/>
                </a:solidFill>
                <a:latin typeface="Merriweather"/>
              </a:rPr>
              <a:t>Conceptual Area 1.2.</a:t>
            </a:r>
            <a:r>
              <a:rPr lang="en-US" b="0" i="0">
                <a:solidFill>
                  <a:srgbClr val="000000"/>
                </a:solidFill>
                <a:effectLst/>
                <a:latin typeface="Merriweather"/>
              </a:rPr>
              <a:t> Then, they can write about what they may want in a garden and why</a:t>
            </a:r>
            <a:r>
              <a:rPr lang="en-US">
                <a:solidFill>
                  <a:srgbClr val="000000"/>
                </a:solidFill>
                <a:latin typeface="Merriweather"/>
              </a:rPr>
              <a:t>, which reflects ELA</a:t>
            </a:r>
            <a:r>
              <a:rPr lang="en-US" b="0" i="0">
                <a:solidFill>
                  <a:srgbClr val="000000"/>
                </a:solidFill>
                <a:effectLst/>
                <a:latin typeface="Merriweather"/>
              </a:rPr>
              <a:t> </a:t>
            </a:r>
            <a:r>
              <a:rPr lang="en-US">
                <a:solidFill>
                  <a:srgbClr val="000000"/>
                </a:solidFill>
                <a:latin typeface="Merriweather"/>
              </a:rPr>
              <a:t>Conceptual Area 2.1.</a:t>
            </a:r>
            <a:endParaRPr lang="en-US" b="0" i="0">
              <a:solidFill>
                <a:srgbClr val="000000"/>
              </a:solidFill>
              <a:effectLst/>
              <a:latin typeface="Merriweather"/>
            </a:endParaRPr>
          </a:p>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01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Merriweather"/>
              </a:rPr>
              <a:t>Teachers can also consider related understandings </a:t>
            </a:r>
            <a:r>
              <a:rPr lang="en-US" b="0" i="1">
                <a:solidFill>
                  <a:srgbClr val="000000"/>
                </a:solidFill>
                <a:effectLst/>
                <a:latin typeface="Merriweather"/>
              </a:rPr>
              <a:t>across content areas</a:t>
            </a:r>
            <a:r>
              <a:rPr lang="en-US" b="0" i="0">
                <a:solidFill>
                  <a:srgbClr val="000000"/>
                </a:solidFill>
                <a:effectLst/>
                <a:latin typeface="Merriweather"/>
              </a:rPr>
              <a:t>. For example, students can read a story about plants in a garden. In science class, students learn how plants get nutrients they need to grow primarily from air and water, supporting their claim with evidence. Students can take measurement data to understand different ways that plants grow (e.g., roots, stems, and leaves get longer over time; plants weigh more). Students use their data to make a claim using evidence.</a:t>
            </a:r>
            <a:endParaRPr>
              <a:latin typeface="Merriweathe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07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a:solidFill>
                  <a:srgbClr val="000000"/>
                </a:solidFill>
                <a:effectLst/>
                <a:latin typeface="Lato"/>
                <a:ea typeface="Lato"/>
                <a:cs typeface="Lato"/>
              </a:rPr>
              <a:t>This approach is </a:t>
            </a:r>
            <a:r>
              <a:rPr lang="en-US" b="1" i="0">
                <a:solidFill>
                  <a:srgbClr val="000000"/>
                </a:solidFill>
                <a:effectLst/>
                <a:latin typeface="Lato"/>
                <a:ea typeface="Lato"/>
                <a:cs typeface="Lato"/>
              </a:rPr>
              <a:t>different </a:t>
            </a:r>
            <a:r>
              <a:rPr lang="en-US" b="0" i="0">
                <a:solidFill>
                  <a:srgbClr val="000000"/>
                </a:solidFill>
                <a:effectLst/>
                <a:latin typeface="Lato"/>
                <a:ea typeface="Lato"/>
                <a:cs typeface="Lato"/>
              </a:rPr>
              <a:t>from </a:t>
            </a:r>
            <a:r>
              <a:rPr lang="en-US">
                <a:solidFill>
                  <a:srgbClr val="000000"/>
                </a:solidFill>
                <a:latin typeface="Lato"/>
                <a:ea typeface="Lato"/>
                <a:cs typeface="Lato"/>
              </a:rPr>
              <a:t>an emphasis on teaching functional skills that</a:t>
            </a:r>
            <a:r>
              <a:rPr lang="en-US" b="0" i="0">
                <a:solidFill>
                  <a:srgbClr val="000000"/>
                </a:solidFill>
                <a:effectLst/>
                <a:latin typeface="Lato"/>
                <a:ea typeface="Lato"/>
                <a:cs typeface="Lato"/>
              </a:rPr>
              <a:t> </a:t>
            </a:r>
            <a:r>
              <a:rPr lang="en-US">
                <a:solidFill>
                  <a:srgbClr val="000000"/>
                </a:solidFill>
                <a:latin typeface="Lato"/>
                <a:ea typeface="Lato"/>
                <a:cs typeface="Lato"/>
              </a:rPr>
              <a:t>focus</a:t>
            </a:r>
            <a:r>
              <a:rPr lang="en-US" b="0" i="0">
                <a:solidFill>
                  <a:srgbClr val="000000"/>
                </a:solidFill>
                <a:effectLst/>
                <a:latin typeface="Lato"/>
                <a:ea typeface="Lato"/>
                <a:cs typeface="Lato"/>
              </a:rPr>
              <a:t> on how to care for a garden, and </a:t>
            </a:r>
            <a:r>
              <a:rPr lang="en-US">
                <a:solidFill>
                  <a:srgbClr val="000000"/>
                </a:solidFill>
                <a:latin typeface="Lato"/>
                <a:ea typeface="Lato"/>
                <a:cs typeface="Lato"/>
              </a:rPr>
              <a:t>it is different from focusing on isolated </a:t>
            </a:r>
            <a:r>
              <a:rPr lang="en-US" b="0" i="0">
                <a:solidFill>
                  <a:srgbClr val="000000"/>
                </a:solidFill>
                <a:effectLst/>
                <a:latin typeface="Lato"/>
                <a:ea typeface="Lato"/>
                <a:cs typeface="Lato"/>
              </a:rPr>
              <a:t>academic skills in a functional context.</a:t>
            </a:r>
            <a:endParaRPr>
              <a:latin typeface="Lato"/>
              <a:ea typeface="Lato"/>
              <a:cs typeface="Lato"/>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07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US"/>
              <a:t>Now, we'll have a quick small group discussion! Get into small groups and put comprehensive academic instruction in your own words. How would you explain this to a colleague or another teacher who was not familiar with this kind of instruction? (ask groups to share out)</a:t>
            </a:r>
          </a:p>
          <a:p>
            <a:pPr>
              <a:defRPr/>
            </a:pPr>
            <a:endParaRPr lang="en-US"/>
          </a:p>
          <a:p>
            <a:pPr>
              <a:defRPr/>
            </a:pPr>
            <a:r>
              <a:rPr lang="en-US"/>
              <a:t>Responses could include building conceptual understanding, connecting big ideas across content areas, targeting multiple standards, connections between conceptual understanding and procedural application, learning across content areas, using a learning map, or teaching to DLM claims and conceptual areas.</a:t>
            </a:r>
            <a:endParaRPr lang="en-US">
              <a:ea typeface="Calibri"/>
              <a:cs typeface="Calibri"/>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12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let's consider why we use comprehensive academic instruction.</a:t>
            </a:r>
          </a:p>
        </p:txBody>
      </p:sp>
      <p:sp>
        <p:nvSpPr>
          <p:cNvPr id="4" name="Slide Number Placeholder 3"/>
          <p:cNvSpPr>
            <a:spLocks noGrp="1"/>
          </p:cNvSpPr>
          <p:nvPr>
            <p:ph type="sldNum" sz="quarter" idx="5"/>
          </p:nvPr>
        </p:nvSpPr>
        <p:spPr/>
        <p:txBody>
          <a:bodyPr/>
          <a:lstStyle/>
          <a:p>
            <a:fld id="{3B7CF123-FEEA-4458-B154-5BDB75456F8F}" type="slidenum">
              <a:rPr lang="en-US" smtClean="0"/>
              <a:t>15</a:t>
            </a:fld>
            <a:endParaRPr lang="en-US"/>
          </a:p>
        </p:txBody>
      </p:sp>
    </p:spTree>
    <p:extLst>
      <p:ext uri="{BB962C8B-B14F-4D97-AF65-F5344CB8AC3E}">
        <p14:creationId xmlns:p14="http://schemas.microsoft.com/office/powerpoint/2010/main" val="278209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As we presume competence in our students’ ability to learn, we also must assume that they are capable of learning and applying knowledge and skills that build over time, and that they are capable of learning in ways that support conceptual understanding. </a:t>
            </a:r>
          </a:p>
          <a:p>
            <a:r>
              <a:rPr lang="en-US"/>
              <a:t>So, why is it important that our approaches to teaching reflect comprehensive academic instruction? Expectations are higher for students with significant cognitive disabilities, in that they are expected to make progress towards high academic standards and therefore have more postsecondary options. This kind of learning for students means that they are thinking conceptually and making connections between related academic concepts. </a:t>
            </a:r>
            <a:endParaRPr lang="en-US">
              <a:ea typeface="Calibri"/>
              <a:cs typeface="Calibri"/>
            </a:endParaRPr>
          </a:p>
          <a:p>
            <a:r>
              <a:rPr lang="en-US"/>
              <a:t>Comprehensive academic instruction helps students move beyond isolated skills to generalize their knowledge and understandings across content areas and authentic real-life situations. Life skills that are part of the student’s Individualized Education Program, or IEP, can be connected to grade-appropriate academics and incorporated in meaningful ways.</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26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Comprehensive academic instruction can also be described as a way to "teach for understanding." These definitions are not new, but it is important to ensure that these instructional approaches are used with students who have significant cognitive disabilities just as they are used with general education and high-incidence disability learners. Teaching for understanding is not prescriptive or linear. Teaching for understanding shifts instruction from a focus on memorizing and practicing to one of understanding and application. It is through teaching for understanding that students develop the ability to think and act flexibly with their deep conceptual and procedural knowledge.</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83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classrooms where comprehensive academic instruction is front and center, students are engaging actively; making choices about what to learn and how to communicate their learning; thinking about tasks and communicating about how they approach problems; using assistive technology to communicate their thinking verbally, in writing, or through the use of symbols; using problem-based learning with questions that arise from or are related to their local environment; and participating in a wide range of school and community-based activities that include positive peer relationships and mentoring adults.</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a:lnSpc>
                <a:spcPct val="90000"/>
              </a:lnSpc>
            </a:pPr>
            <a:r>
              <a:rPr lang="en-US">
                <a:ea typeface="Calibri"/>
                <a:cs typeface="Calibri"/>
              </a:rPr>
              <a:t>In summary, </a:t>
            </a:r>
            <a:r>
              <a:rPr lang="en-US"/>
              <a:t>students learning in classrooms that incorporate comprehensive academic instruction are actively engaging in learning, communicating their thinking about how they approach problems, using assistive technology to communicate their thinking, and posing questions that stem from interactions with their local environment.</a:t>
            </a:r>
            <a:endParaRPr lang="en-US">
              <a:ea typeface="Calibri"/>
              <a:cs typeface="Calibri"/>
            </a:endParaRPr>
          </a:p>
          <a:p>
            <a:endParaRPr lang="en-US">
              <a:ea typeface="Calibri"/>
              <a:cs typeface="Calibri"/>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63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a:lnSpc>
                <a:spcPct val="90000"/>
              </a:lnSpc>
              <a:buClr>
                <a:schemeClr val="dk1"/>
              </a:buClr>
              <a:buSzPts val="2500"/>
            </a:pPr>
            <a:r>
              <a:rPr lang="en-US">
                <a:ea typeface="Calibri" panose="020F0502020204030204"/>
                <a:cs typeface="Calibri" panose="020F0502020204030204"/>
              </a:rPr>
              <a:t>Today we're going to learn about learn about comprehensive academic instruction. We'll have three learning objectives we're working toward today. First, we'll </a:t>
            </a:r>
            <a:r>
              <a:rPr lang="en-US"/>
              <a:t>define comprehensive academic instruction and how it differs from focusing on functional curriculum or life skills in academic classes. Next, we'll describe why comprehensive academic instruction is important for students with significant cognitive disabilities. Finally, we will describe how comprehensive academic instruction can be designed using several content standards together and the big ideas that connect them.</a:t>
            </a:r>
            <a:endParaRPr lang="en-US">
              <a:ea typeface="Calibri" panose="020F0502020204030204"/>
              <a:cs typeface="Calibri" panose="020F0502020204030204"/>
            </a:endParaRPr>
          </a:p>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ea typeface="Calibri"/>
                <a:cs typeface="Calibri"/>
              </a:rPr>
              <a:t>Now, we have another small-group discussion! Please get in small groups and </a:t>
            </a:r>
            <a:r>
              <a:rPr lang="en-US"/>
              <a:t>reflect on the characteristics of a classroom where teachers are incorporating comprehensive academic instruction. What are students doing in class? Why is it important that students are engaging in learning in this way? (ask groups to share out)</a:t>
            </a:r>
          </a:p>
          <a:p>
            <a:endParaRPr lang="en-US"/>
          </a:p>
          <a:p>
            <a:pPr marL="0" lvl="0" indent="0" algn="l">
              <a:spcBef>
                <a:spcPts val="0"/>
              </a:spcBef>
              <a:spcAft>
                <a:spcPts val="0"/>
              </a:spcAft>
              <a:buNone/>
            </a:pPr>
            <a:r>
              <a:rPr lang="en-US"/>
              <a:t>What are students doing? Possible responses include actively engaging, communicating, asking questions, thinking about their learning, making choices, or actively participating.</a:t>
            </a:r>
            <a:endParaRPr lang="en-US">
              <a:ea typeface="Calibri" panose="020F0502020204030204"/>
              <a:cs typeface="Calibri" panose="020F0502020204030204"/>
            </a:endParaRPr>
          </a:p>
          <a:p>
            <a:pPr marL="0" lvl="0" indent="0" algn="l" rtl="0">
              <a:spcBef>
                <a:spcPts val="0"/>
              </a:spcBef>
              <a:spcAft>
                <a:spcPts val="0"/>
              </a:spcAft>
              <a:buNone/>
            </a:pPr>
            <a:r>
              <a:rPr lang="en-US"/>
              <a:t>Why is it important? Possible responses include increasing academic expectations, access to more postsecondary options, or moving beyond isolated skills.</a:t>
            </a:r>
          </a:p>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07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Now that we've talked about what comprehensive academic instruction is and why it's important, let's talk about examples of instruction in different content areas that incorporate comprehensive academic instruction.</a:t>
            </a:r>
          </a:p>
        </p:txBody>
      </p:sp>
      <p:sp>
        <p:nvSpPr>
          <p:cNvPr id="4" name="Slide Number Placeholder 3"/>
          <p:cNvSpPr>
            <a:spLocks noGrp="1"/>
          </p:cNvSpPr>
          <p:nvPr>
            <p:ph type="sldNum" sz="quarter" idx="5"/>
          </p:nvPr>
        </p:nvSpPr>
        <p:spPr/>
        <p:txBody>
          <a:bodyPr/>
          <a:lstStyle/>
          <a:p>
            <a:fld id="{3B7CF123-FEEA-4458-B154-5BDB75456F8F}" type="slidenum">
              <a:rPr lang="en-US" smtClean="0"/>
              <a:t>21</a:t>
            </a:fld>
            <a:endParaRPr lang="en-US"/>
          </a:p>
        </p:txBody>
      </p:sp>
    </p:spTree>
    <p:extLst>
      <p:ext uri="{BB962C8B-B14F-4D97-AF65-F5344CB8AC3E}">
        <p14:creationId xmlns:p14="http://schemas.microsoft.com/office/powerpoint/2010/main" val="1996838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comprehensive academic strategies do teachers use as they instruct within content areas? Here is an example discussion between trainers about how they worked to shift teachers towards using more comprehensive strategies. </a:t>
            </a:r>
          </a:p>
          <a:p>
            <a:r>
              <a:rPr lang="en-US"/>
              <a:t>One trainer says, “I just led a great training on strategies for comprehensive academic instruction! Teachers loved that the session focused specifically on teaching students with significant cognitive disabilities. I showed how teachers can design instruction with several connected content standards in ways that require active interaction, collaboration, and communication, building learning over time.” </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000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Another trainer says, “Nice! In a training I led, teachers said that they typically instruct one skill at a time for mastery. How can I help teachers shift towards teaching multiple standards across content areas?”</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18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The first trainer says, “Recently, I led a successful science PD day that focused on using a model to show how plants transfer energy from the sun. Teachers read an e-book about a flower and where it gets its food. Those are different content areas, but both get students to work on science concepts, like understanding models and energy transfer, while also using a shared reading strategy. Teachers realized that as students communicated their ideas about science and reading, they could include their students' communication goals, too! Bonus!”</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077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The second trainer thinks this sounds great! “Great idea! It sounds like your teachers were really excited to support their students in making these kinds of connections! I can't wait to try this out—thank you for sharing your ideas and plans with me.”</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02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Another example of comprehensive academic instruction is instruction that targets multiple standards within and across content areas with a focus on the same big idea but within different contexts. For example, let's think about attributes. Attributes can be taught across content areas. Attributes are the characteristics and qualities of people, places, or things, and they apply to mathematics, literacy, and science. In mathematics, students can describe the attributes of 2D and 3D shapes and sort them based on common characteristics. In literacy, students can describe the attributes of a character they are reading about and identify if they change after an event. In science, students can describe attributes of physical materials and sort them based on common characteristics (temperature, size, shape, texture, type of matter, etc.).</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014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The attributes example illustrated how to teach a similar topic across content areas. So, what instructional strategies can teachers use within a content area to support students in building conceptual understanding? Watch the video below for an ELA example.</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367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you learned in the video, repetition with variety is a key strategy in comprehensive academic instruction. Here is more information about repetition with variety.</a:t>
            </a:r>
          </a:p>
          <a:p>
            <a:r>
              <a:rPr lang="en-US"/>
              <a:t>Research shows that students with the most significant cognitive disabilities benefit from repetition, but that repetition should offer as much variety as possible. Using the repetition with variety strategy, students receive multiple opportunities to work on a target goal in different ways. </a:t>
            </a:r>
            <a:endParaRPr lang="en-US">
              <a:ea typeface="Calibri"/>
              <a:cs typeface="Calibri"/>
            </a:endParaRPr>
          </a:p>
          <a:p>
            <a:pPr marL="0" lvl="0" indent="0" algn="l" rtl="0">
              <a:spcBef>
                <a:spcPts val="0"/>
              </a:spcBef>
              <a:spcAft>
                <a:spcPts val="0"/>
              </a:spcAft>
              <a:buNone/>
            </a:pPr>
            <a:r>
              <a:rPr lang="en-US"/>
              <a:t>Repetition with variety also encourages cognitive engagement. Because information is being used in a slightly different way or for a different purpose with each repetition, students must think at a deeper level. This approach is different from merely memorizing or recognizing information.</a:t>
            </a:r>
            <a:endParaRPr lang="en-US">
              <a:ea typeface="Calibri" panose="020F0502020204030204"/>
              <a:cs typeface="Calibri" panose="020F0502020204030204"/>
            </a:endParaRPr>
          </a:p>
          <a:p>
            <a:r>
              <a:rPr lang="en-US"/>
              <a:t>Last, this definition of repetition with variety should not be confused with more common forms of repetition through which the same information is presented in the same way until students demonstrate mastery. Students with the most significant cognitive disabilities who are taught using repetition without variety typically have difficulty generalizing the skill to other settings or using the skill in a flexible manner.</a:t>
            </a:r>
            <a:endParaRPr lang="en-US">
              <a:ea typeface="Calibri" panose="020F0502020204030204"/>
              <a:cs typeface="Calibri" panose="020F0502020204030204"/>
            </a:endParaRPr>
          </a:p>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84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Comprehensive academic instruction facilitates learning over time and supports increased expectations as students move across grade levels in English language arts. Using repetition with variety and communicating the purpose and value of learning goals with students encourages deeper thinking. For example, students make words with different letters each day. This activity becomes a familiar routine with increasing variety and difficulty over time. Want to learn more? There is a DLM PD module about principles of instruction in ELA that includes more information!</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89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a:lnSpc>
                <a:spcPct val="90000"/>
              </a:lnSpc>
              <a:buClr>
                <a:schemeClr val="dk1"/>
              </a:buClr>
              <a:buSzPts val="2500"/>
            </a:pPr>
            <a:r>
              <a:rPr lang="en-US"/>
              <a:t>First, let's ask the question, "Who are our students?" Students with the most significant cognitive disabilities have a disability or multiple disabilities that significantly impact intellectual functioning and adaptive behavior. In other words, significant cognitive disabilities impact students in and out of the classroom and across their daily lives.</a:t>
            </a:r>
          </a:p>
          <a:p>
            <a:pPr marL="158750">
              <a:lnSpc>
                <a:spcPct val="90000"/>
              </a:lnSpc>
              <a:buClr>
                <a:schemeClr val="dk1"/>
              </a:buClr>
              <a:buSzPts val="2500"/>
            </a:pPr>
            <a:r>
              <a:rPr lang="en-US"/>
              <a:t>Students with the most significant cognitive disabilities differ from one another. Many can read independently with fluency and comprehension, write for a variety of purposes, and use numbers with fluency. Others have not yet learned basic academic concepts or how to process the world around them. However, all have the ability to gain conceptual knowledge, skills, and understandings through meaningful opportunities to learn.</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242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b="0" i="0" u="none" strike="noStrike" baseline="0">
                <a:latin typeface="Merriweather-Light"/>
              </a:rPr>
              <a:t>Instructional approaches in mathematics should encourage conceptual mathematical thinking and understanding. For example, teachers can support productive struggle with students through mathematical discourse. Educators and students talk through how one might think and problem-solve. Discourse involves “thinking aloud,” which requires the educator or student to talk through details of the problem, decisions they make as they solve the problem, and the reasoning behind those decisions. Students with the most significant cognitive disabilities can benefit </a:t>
            </a:r>
            <a:r>
              <a:rPr lang="en-US" sz="1800">
                <a:latin typeface="Merriweather-Light"/>
              </a:rPr>
              <a:t>when educators</a:t>
            </a:r>
            <a:r>
              <a:rPr lang="en-US" sz="1800" b="0" i="0" u="none" strike="noStrike" baseline="0">
                <a:latin typeface="Merriweather-Light"/>
              </a:rPr>
              <a:t> slow down and articulate the problem-solving process. The pace gives students time to focus on the key parts of the problem. Thinking aloud also allows educators to model </a:t>
            </a:r>
            <a:r>
              <a:rPr lang="en-US" sz="1800">
                <a:latin typeface="Merriweather-Light"/>
              </a:rPr>
              <a:t>the language</a:t>
            </a:r>
            <a:r>
              <a:rPr lang="en-US" sz="1800" b="0" i="0" u="none" strike="noStrike" baseline="0">
                <a:latin typeface="Merriweather-Light"/>
              </a:rPr>
              <a:t> of mathematics.</a:t>
            </a:r>
            <a:endParaRPr lang="en-US">
              <a:ea typeface="Calibri"/>
              <a:cs typeface="Calibri"/>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969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b="0" i="0" u="none" strike="noStrike" baseline="0">
                <a:latin typeface="Merriweather-Light"/>
              </a:rPr>
              <a:t>Comprehensive academic instruction in science uses inquiry to build deeper science conceptual knowledge. One effective strategy is using an engagement activity to activate prior knowledge. Students answer questions about phenomena that they have experienced. Similar to mathematics, teachers can model appropriate ways to think about science concepts. For example, at the start of the unit on the seasons, ask students to communicate about the types of clothes they wear during different times of the year. The teacher </a:t>
            </a:r>
            <a:r>
              <a:rPr lang="en-US" sz="1800">
                <a:latin typeface="Merriweather-Light"/>
              </a:rPr>
              <a:t>can then pose questions</a:t>
            </a:r>
            <a:r>
              <a:rPr lang="en-US" sz="1800" b="0" i="0" u="none" strike="noStrike" baseline="0">
                <a:latin typeface="Merriweather-Light"/>
              </a:rPr>
              <a:t> about how daily temperature might be related to where the sun is in the sky and ask students to share their ideas.</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065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a:latin typeface="Merriweather-Regular"/>
              </a:rPr>
              <a:t>To recap, there are many characteristics of comprehensive academic instruction. This kind of teaching requires</a:t>
            </a:r>
            <a:r>
              <a:rPr lang="en-US" sz="1800" b="0" i="0" u="none" strike="noStrike" baseline="0">
                <a:latin typeface="Merriweather-Regular"/>
              </a:rPr>
              <a:t> active interaction, collaboration, and communication.</a:t>
            </a:r>
            <a:r>
              <a:rPr lang="en-US" sz="1800">
                <a:latin typeface="Merriweather-Regular"/>
              </a:rPr>
              <a:t> Teachers ensure</a:t>
            </a:r>
            <a:r>
              <a:rPr lang="en-US" sz="1800" b="0" i="0" u="none" strike="noStrike" baseline="0">
                <a:latin typeface="Merriweather-Regular"/>
              </a:rPr>
              <a:t> that all students have a means of expressive communication.</a:t>
            </a:r>
            <a:r>
              <a:rPr lang="en-US" sz="1800">
                <a:latin typeface="Merriweather-Regular"/>
              </a:rPr>
              <a:t> Teachers also ensure</a:t>
            </a:r>
            <a:r>
              <a:rPr lang="en-US" sz="1800" b="0" i="0" u="none" strike="noStrike" baseline="0">
                <a:latin typeface="Merriweather-Regular"/>
              </a:rPr>
              <a:t> that students know the purpose and value of learning goals.</a:t>
            </a:r>
            <a:r>
              <a:rPr lang="en-US" sz="1800">
                <a:latin typeface="Merriweather-Regular"/>
              </a:rPr>
              <a:t> There is a</a:t>
            </a:r>
            <a:r>
              <a:rPr lang="en-US" sz="1800" b="0" i="0" u="none" strike="noStrike" baseline="0">
                <a:latin typeface="Merriweather-Regular"/>
              </a:rPr>
              <a:t> focus on application of knowledge and skills.</a:t>
            </a:r>
            <a:r>
              <a:rPr lang="en-US" sz="1800">
                <a:latin typeface="Merriweather-Regular"/>
              </a:rPr>
              <a:t> It includes learning</a:t>
            </a:r>
            <a:r>
              <a:rPr lang="en-US" sz="1800" b="0" i="0" u="none" strike="noStrike" baseline="0">
                <a:latin typeface="Merriweather-Regular"/>
              </a:rPr>
              <a:t> that builds over time.</a:t>
            </a:r>
            <a:r>
              <a:rPr lang="en-US" sz="1800">
                <a:latin typeface="Merriweather-Regular"/>
              </a:rPr>
              <a:t> Teachers ensure</a:t>
            </a:r>
            <a:r>
              <a:rPr lang="en-US" sz="1800" b="0" i="0" u="none" strike="noStrike" baseline="0">
                <a:latin typeface="Merriweather-Regular"/>
              </a:rPr>
              <a:t> that learning has a personal connection for students,</a:t>
            </a:r>
            <a:r>
              <a:rPr lang="en-US" sz="1800">
                <a:latin typeface="Merriweather-Regular"/>
              </a:rPr>
              <a:t> as well as moving</a:t>
            </a:r>
            <a:r>
              <a:rPr lang="en-US" sz="1800" b="0" i="0" u="none" strike="noStrike" baseline="0">
                <a:latin typeface="Merriweather-Regular"/>
              </a:rPr>
              <a:t> away from targeting isolated, individual standards and discrete mastery of rote procedural skills.</a:t>
            </a:r>
            <a:endParaRPr lang="en-US" b="0" i="0" u="none" strike="noStrike" baseline="0">
              <a:latin typeface="Calibri" panose="020F0502020204030204"/>
              <a:ea typeface="Calibri" panose="020F0502020204030204"/>
              <a:cs typeface="Calibri" panose="020F0502020204030204"/>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515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Our two trainers have met again. The second trainer has now completed her PD. She says, “</a:t>
            </a:r>
            <a:r>
              <a:rPr lang="en-US" sz="1800" b="0" i="0" u="none" strike="noStrike" baseline="0">
                <a:latin typeface="Merriweather-Regular"/>
              </a:rPr>
              <a:t>In another recent training of mine, teachers collaborated to develop ideas for shared reading strategies and predictable chart building as examples of comprehensive academic instruction. This worked well! Those strategies applied knowledge and skills using routines involving repetition with variety. How might I do something similar in science?”</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876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Her colleague says, “</a:t>
            </a:r>
            <a:r>
              <a:rPr lang="en-US" sz="1800" b="0" i="0" u="none" strike="noStrike" baseline="0">
                <a:latin typeface="Merriweather-Regular"/>
              </a:rPr>
              <a:t>Recently, I introduced teachers to a big idea connecting three Grade 5 science Essential Elements, using models to understand relationships. Using models is the concept connecting the three standards. We also talked about the strategy of repetition with variety. Making models of an ocean, a forest, and a local park ecosystem showed the same concept of how matter moves through ecosystems. The way the model demonstrates a relationship doesn't change, but the context does. Models can also show how energy moves through a food chain or the movement of water through a water cycle. Models don't have to be complex. They can show how one item relates to another. Understanding relationships builds understanding in science and other content areas and supports communication.”</a:t>
            </a:r>
            <a:endParaRPr lang="en-US"/>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59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This trainer is excited to hear that! She says, “</a:t>
            </a:r>
            <a:r>
              <a:rPr lang="en-US" sz="1800" b="0" i="0" u="none" strike="noStrike" baseline="0">
                <a:latin typeface="Merriweather-Regular"/>
              </a:rPr>
              <a:t>I can’t wait to try these ideas out in my next teacher PD!”</a:t>
            </a: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352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a:lnSpc>
                <a:spcPct val="90000"/>
              </a:lnSpc>
            </a:pPr>
            <a:r>
              <a:rPr lang="en-US"/>
              <a:t>It's time for our last small-group discussion! The two trainers discussed instructional strategies to include in PD that reflect comprehensive academic instruction. Identify two strategies for teaching comprehensive academic instruction that you learned about. How can you see yourself incorporating these ideas into your PD?</a:t>
            </a:r>
          </a:p>
          <a:p>
            <a:pPr marL="158750">
              <a:lnSpc>
                <a:spcPct val="90000"/>
              </a:lnSpc>
            </a:pPr>
            <a:endParaRPr lang="en-US">
              <a:ea typeface="Calibri" panose="020F0502020204030204"/>
              <a:cs typeface="Calibri" panose="020F0502020204030204"/>
            </a:endParaRPr>
          </a:p>
          <a:p>
            <a:r>
              <a:rPr lang="en-US"/>
              <a:t>Possible responses to the first statement include planning lessons across content areas (e.g., attributes), using repetition with variety, communicating the purpose of the learning goal, teaching the concept of models across content areas, activating prior knowledge, or telling teachers the productive struggle is okay.</a:t>
            </a:r>
          </a:p>
          <a:p>
            <a:pPr>
              <a:defRPr/>
            </a:pPr>
            <a:r>
              <a:rPr lang="en-US"/>
              <a:t>Possible responses to the second question include having teachers review DLM testing blueprints to identify big ideas connecting Essential Elements within and across conceptual areas or across subject areas, or having teachers design a lesson that incorporates big ideas connecting Essential Elements within and across conceptual areas or across subject areas.</a:t>
            </a:r>
          </a:p>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614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so much for your attention! (can give evaluation survey if you choose)</a:t>
            </a:r>
            <a:endParaRPr lang="en-US"/>
          </a:p>
        </p:txBody>
      </p:sp>
      <p:sp>
        <p:nvSpPr>
          <p:cNvPr id="4" name="Slide Number Placeholder 3"/>
          <p:cNvSpPr>
            <a:spLocks noGrp="1"/>
          </p:cNvSpPr>
          <p:nvPr>
            <p:ph type="sldNum" sz="quarter" idx="5"/>
          </p:nvPr>
        </p:nvSpPr>
        <p:spPr/>
        <p:txBody>
          <a:bodyPr/>
          <a:lstStyle/>
          <a:p>
            <a:fld id="{3B7CF123-FEEA-4458-B154-5BDB75456F8F}" type="slidenum">
              <a:rPr lang="en-US" smtClean="0"/>
              <a:t>37</a:t>
            </a:fld>
            <a:endParaRPr lang="en-US"/>
          </a:p>
        </p:txBody>
      </p:sp>
    </p:spTree>
    <p:extLst>
      <p:ext uri="{BB962C8B-B14F-4D97-AF65-F5344CB8AC3E}">
        <p14:creationId xmlns:p14="http://schemas.microsoft.com/office/powerpoint/2010/main" val="195107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 let's define comprehensive academic instruction.</a:t>
            </a:r>
            <a:endParaRPr lang="en-US"/>
          </a:p>
        </p:txBody>
      </p:sp>
      <p:sp>
        <p:nvSpPr>
          <p:cNvPr id="4" name="Slide Number Placeholder 3"/>
          <p:cNvSpPr>
            <a:spLocks noGrp="1"/>
          </p:cNvSpPr>
          <p:nvPr>
            <p:ph type="sldNum" sz="quarter" idx="5"/>
          </p:nvPr>
        </p:nvSpPr>
        <p:spPr/>
        <p:txBody>
          <a:bodyPr/>
          <a:lstStyle/>
          <a:p>
            <a:fld id="{3B7CF123-FEEA-4458-B154-5BDB75456F8F}" type="slidenum">
              <a:rPr lang="en-US" smtClean="0"/>
              <a:t>4</a:t>
            </a:fld>
            <a:endParaRPr lang="en-US"/>
          </a:p>
        </p:txBody>
      </p:sp>
    </p:spTree>
    <p:extLst>
      <p:ext uri="{BB962C8B-B14F-4D97-AF65-F5344CB8AC3E}">
        <p14:creationId xmlns:p14="http://schemas.microsoft.com/office/powerpoint/2010/main" val="30909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Comprehensive academic instruction focuses on connections between conceptual understanding and procedural application. The goal of comprehensive academic instruction is to build conceptual understanding and meaning, so students will know how, why, and when to apply what they have learned to answer questions and solve problems. This approach helps students make sense of the world around them and fully participate in society. </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19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Put another way, we define comprehensive academic instruction as academic learning that leads to deep understanding, emphasizing the connections and relationships between multidimensional standards, supporting learning in all content areas. </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79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Broadly, teachers incorporate comprehensive academic instruction through creating learning goals that are broad in nature. In comprehensive academic instruction, learning goals target multiple standards in a content area or multiple topics across content areas. Students make connections between these related topics through engaging in activities that are purposeful and focused on conceptual thinking. Comprehensive academic instruction also requires a shift in lesson planning. Instead of focusing on functional skills and sprinkling in academics, teachers first focus deeply on academics, and then they can identify ways to reinforce related skills, such as self-determination and communication skills through academic learning.</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70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Classrooms that incorporate comprehensive academic instruction have these characteristics. First, they reflect high academic expectations that are maintained throughout students’ time in school to increase postsecondary opportunities. Next, big ideas are connected within and across subject areas. Teachers can help students make these connections, and then students can begin to make these connections on their own. Last, instruction reflects authentic, real-world experiences.</a:t>
            </a:r>
            <a:endParaRPr lang="en-US">
              <a:ea typeface="Calibri"/>
              <a:cs typeface="Calibri"/>
            </a:endParaRPr>
          </a:p>
          <a:p>
            <a:r>
              <a:rPr lang="en-US"/>
              <a:t>Comprehensive academic instruction should promote broad learning goals that ultimately help the student thrive in the world. The complexity of the real world should be reflected in instructional activities that are meaningful for the student with significant cognitive disabilities. The real-world complexity provides the context that supports the student’s conceptual understandings. Ideally, lessons support students in learning multiple content standards for their grade at the same time, rather than drilling one skill at a time. Those multiple content standards could be in a single subject or across multiple subjects. </a:t>
            </a: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39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solidFill>
                  <a:srgbClr val="000000"/>
                </a:solidFill>
                <a:latin typeface="Merriweather"/>
              </a:rPr>
              <a:t>We've talked about how classrooms have higher academic expectations and learning goals that reflect big ideas and connections between and within content areas. How can teachers plan lessons that reflect these characteristics of comprehensive academic instruction? DLM </a:t>
            </a:r>
            <a:r>
              <a:rPr lang="en-US" b="0" i="0">
                <a:solidFill>
                  <a:srgbClr val="000000"/>
                </a:solidFill>
                <a:effectLst/>
                <a:latin typeface="Merriweather"/>
              </a:rPr>
              <a:t>Essential Elements are grade-aligned expectations for knowledge, skills, and understandings. Groups of Essential Elements that are related thematically are organized into conceptual areas. </a:t>
            </a:r>
          </a:p>
          <a:p>
            <a:r>
              <a:rPr lang="en-US" b="0" i="0">
                <a:solidFill>
                  <a:srgbClr val="000000"/>
                </a:solidFill>
                <a:effectLst/>
                <a:latin typeface="Merriweather"/>
              </a:rPr>
              <a:t>For example, Conceptual Area 1 in English language arts includes </a:t>
            </a:r>
            <a:r>
              <a:rPr lang="en-US" b="0" i="0">
                <a:solidFill>
                  <a:srgbClr val="000000"/>
                </a:solidFill>
                <a:effectLst/>
                <a:latin typeface="Merriweather" panose="00000500000000000000" pitchFamily="2" charset="0"/>
              </a:rPr>
              <a:t>ELA C1.1 Determine critical elements of text; ELA C1.2 Construct understandings of text; and ELA C1.3 Integrate ideas and information from text. </a:t>
            </a:r>
            <a:r>
              <a:rPr lang="en-US">
                <a:latin typeface="Merriweather"/>
              </a:rPr>
              <a:t>These conceptual areas are different but related.</a:t>
            </a:r>
          </a:p>
          <a:p>
            <a:endParaRPr lang="en-US">
              <a:ea typeface="Calibri" panose="020F0502020204030204"/>
              <a:cs typeface="Calibri" panose="020F0502020204030204"/>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36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imple - navy">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C676AC9-AAC2-7F40-BDB0-79391F12CAC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38809200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 top bar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3364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Content - top bar blues 2">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EB238ED7-F3E9-9C4D-9433-5603FC0062D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425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Content - top bar blue and orange">
    <p:spTree>
      <p:nvGrpSpPr>
        <p:cNvPr id="1" name=""/>
        <p:cNvGrpSpPr/>
        <p:nvPr/>
      </p:nvGrpSpPr>
      <p:grpSpPr>
        <a:xfrm>
          <a:off x="0" y="0"/>
          <a:ext cx="0" cy="0"/>
          <a:chOff x="0" y="0"/>
          <a:chExt cx="0" cy="0"/>
        </a:xfrm>
      </p:grpSpPr>
      <p:pic>
        <p:nvPicPr>
          <p:cNvPr id="5" name="Picture 4" descr="Icon&#10;&#10;Description automatically generated with low confidence">
            <a:extLst>
              <a:ext uri="{FF2B5EF4-FFF2-40B4-BE49-F238E27FC236}">
                <a16:creationId xmlns:a16="http://schemas.microsoft.com/office/drawing/2014/main" id="{1967D602-5F42-5F4E-A3B8-AD911C31A1B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5685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370CE1CE-572B-AA40-AD35-6E70BF044A7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0046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2">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164ED0B-0D60-904E-95EF-71C4EE03B9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8379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_Content - bottom bar blu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4A60BC7-78D6-A84C-8B74-C84104609A8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4852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 side bar navy">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8BF14659-C6FC-C648-8E57-107BE3825E2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02001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 side bar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5AA572-C46B-C741-8487-C8FC2418AAA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36398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 side bar orang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8849BDED-39C0-5F41-93B0-EB5D9664BA6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82803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 side bar light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F2FBD5-1E94-5B4D-B64A-AD646968C41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5634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imple -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08C6A7D-02E2-BA4E-A9BA-628DCFB0D6D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30395569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with logo">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80DBF1E2-9951-D648-8B1A-B397A38A5D2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3E5A3EF-C358-17E9-586A-4442B9442C3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084261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07E0AA83-2F1C-2646-998B-65FDF5975332}"/>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1">
            <a:extLst>
              <a:ext uri="{FF2B5EF4-FFF2-40B4-BE49-F238E27FC236}">
                <a16:creationId xmlns:a16="http://schemas.microsoft.com/office/drawing/2014/main" id="{F3AA6CC1-38A7-A743-9479-99EAFA3999B0}"/>
              </a:ext>
            </a:extLst>
          </p:cNvPr>
          <p:cNvSpPr>
            <a:spLocks noGrp="1"/>
          </p:cNvSpPr>
          <p:nvPr>
            <p:ph idx="1" hasCustomPrompt="1"/>
          </p:nvPr>
        </p:nvSpPr>
        <p:spPr>
          <a:xfrm>
            <a:off x="397565" y="4542667"/>
            <a:ext cx="4124739" cy="1937646"/>
          </a:xfrm>
        </p:spPr>
        <p:txBody>
          <a:bodyPr/>
          <a:lstStyle>
            <a:lvl1pPr marL="0" indent="0">
              <a:buNone/>
              <a:defRPr/>
            </a:lvl1pPr>
          </a:lstStyle>
          <a:p>
            <a:r>
              <a:rPr lang="en-US"/>
              <a:t>Insert Contact info here</a:t>
            </a:r>
          </a:p>
        </p:txBody>
      </p:sp>
      <p:sp>
        <p:nvSpPr>
          <p:cNvPr id="7" name="Text Placeholder 2">
            <a:extLst>
              <a:ext uri="{FF2B5EF4-FFF2-40B4-BE49-F238E27FC236}">
                <a16:creationId xmlns:a16="http://schemas.microsoft.com/office/drawing/2014/main" id="{7492F7DB-6F58-694B-BCE0-B9D5DFF6BE3D}"/>
              </a:ext>
            </a:extLst>
          </p:cNvPr>
          <p:cNvSpPr>
            <a:spLocks noGrp="1"/>
          </p:cNvSpPr>
          <p:nvPr>
            <p:ph type="body" sz="quarter" idx="10" hasCustomPrompt="1"/>
          </p:nvPr>
        </p:nvSpPr>
        <p:spPr>
          <a:xfrm>
            <a:off x="397565" y="3886337"/>
            <a:ext cx="3529013" cy="585788"/>
          </a:xfrm>
        </p:spPr>
        <p:txBody>
          <a:bodyPr anchor="b">
            <a:noAutofit/>
          </a:bodyPr>
          <a:lstStyle>
            <a:lvl1pPr marL="0" indent="0">
              <a:buNone/>
              <a:defRPr sz="4000" b="1"/>
            </a:lvl1pPr>
          </a:lstStyle>
          <a:p>
            <a:r>
              <a:rPr lang="en-US"/>
              <a:t>Insert header</a:t>
            </a:r>
          </a:p>
        </p:txBody>
      </p:sp>
      <p:pic>
        <p:nvPicPr>
          <p:cNvPr id="2" name="Picture 1">
            <a:extLst>
              <a:ext uri="{FF2B5EF4-FFF2-40B4-BE49-F238E27FC236}">
                <a16:creationId xmlns:a16="http://schemas.microsoft.com/office/drawing/2014/main" id="{A128BE21-9831-E69B-8366-EE7BF35D0CD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07523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7EF6-DD0F-3449-9FB6-375C36E25E74}"/>
              </a:ext>
            </a:extLst>
          </p:cNvPr>
          <p:cNvSpPr>
            <a:spLocks noGrp="1"/>
          </p:cNvSpPr>
          <p:nvPr>
            <p:ph type="title" hasCustomPrompt="1"/>
          </p:nvPr>
        </p:nvSpPr>
        <p:spPr>
          <a:xfrm>
            <a:off x="357809" y="391558"/>
            <a:ext cx="5953539" cy="781051"/>
          </a:xfrm>
        </p:spPr>
        <p:txBody>
          <a:bodyPr/>
          <a:lstStyle/>
          <a:p>
            <a:r>
              <a:rPr lang="en-US"/>
              <a:t>Insert slide header</a:t>
            </a:r>
          </a:p>
        </p:txBody>
      </p:sp>
    </p:spTree>
    <p:extLst>
      <p:ext uri="{BB962C8B-B14F-4D97-AF65-F5344CB8AC3E}">
        <p14:creationId xmlns:p14="http://schemas.microsoft.com/office/powerpoint/2010/main" val="408099111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923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6F2B306-A1E2-7244-92C4-06469BFDF82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163B5-35A2-BB49-B64E-956E4936AA7F}"/>
              </a:ext>
            </a:extLst>
          </p:cNvPr>
          <p:cNvSpPr>
            <a:spLocks noGrp="1"/>
          </p:cNvSpPr>
          <p:nvPr>
            <p:ph type="title" hasCustomPrompt="1"/>
          </p:nvPr>
        </p:nvSpPr>
        <p:spPr>
          <a:xfrm>
            <a:off x="357809" y="391558"/>
            <a:ext cx="8935278" cy="781051"/>
          </a:xfrm>
        </p:spPr>
        <p:txBody>
          <a:bodyPr/>
          <a:lstStyle/>
          <a:p>
            <a:r>
              <a:rPr lang="en-US"/>
              <a:t>Insert slide header</a:t>
            </a:r>
          </a:p>
        </p:txBody>
      </p:sp>
      <p:sp>
        <p:nvSpPr>
          <p:cNvPr id="3" name="Content Placeholder 2">
            <a:extLst>
              <a:ext uri="{FF2B5EF4-FFF2-40B4-BE49-F238E27FC236}">
                <a16:creationId xmlns:a16="http://schemas.microsoft.com/office/drawing/2014/main" id="{16A8EC50-BA7F-2E42-B4E8-4FA5B0387166}"/>
              </a:ext>
            </a:extLst>
          </p:cNvPr>
          <p:cNvSpPr>
            <a:spLocks noGrp="1"/>
          </p:cNvSpPr>
          <p:nvPr>
            <p:ph sz="half" idx="1" hasCustomPrompt="1"/>
          </p:nvPr>
        </p:nvSpPr>
        <p:spPr>
          <a:xfrm>
            <a:off x="357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05B84-3CCA-364A-9738-FCF9F0C12D1A}"/>
              </a:ext>
            </a:extLst>
          </p:cNvPr>
          <p:cNvSpPr>
            <a:spLocks noGrp="1"/>
          </p:cNvSpPr>
          <p:nvPr>
            <p:ph sz="half" idx="2" hasCustomPrompt="1"/>
          </p:nvPr>
        </p:nvSpPr>
        <p:spPr>
          <a:xfrm>
            <a:off x="5691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29069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8CE037-7C7F-EC4A-B21A-AD97745A990B}"/>
              </a:ext>
            </a:extLst>
          </p:cNvPr>
          <p:cNvSpPr>
            <a:spLocks noGrp="1"/>
          </p:cNvSpPr>
          <p:nvPr>
            <p:ph type="body" idx="1" hasCustomPrompt="1"/>
          </p:nvPr>
        </p:nvSpPr>
        <p:spPr>
          <a:xfrm>
            <a:off x="342900"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4" name="Content Placeholder 3">
            <a:extLst>
              <a:ext uri="{FF2B5EF4-FFF2-40B4-BE49-F238E27FC236}">
                <a16:creationId xmlns:a16="http://schemas.microsoft.com/office/drawing/2014/main" id="{C04F2423-ED2F-8E4C-89BB-2B11CB9B6977}"/>
              </a:ext>
            </a:extLst>
          </p:cNvPr>
          <p:cNvSpPr>
            <a:spLocks noGrp="1"/>
          </p:cNvSpPr>
          <p:nvPr>
            <p:ph sz="half" idx="2" hasCustomPrompt="1"/>
          </p:nvPr>
        </p:nvSpPr>
        <p:spPr>
          <a:xfrm>
            <a:off x="342900"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7D4DE8-7EA1-744D-828F-85205EA50C90}"/>
              </a:ext>
            </a:extLst>
          </p:cNvPr>
          <p:cNvSpPr>
            <a:spLocks noGrp="1"/>
          </p:cNvSpPr>
          <p:nvPr>
            <p:ph type="body" sz="quarter" idx="3" hasCustomPrompt="1"/>
          </p:nvPr>
        </p:nvSpPr>
        <p:spPr>
          <a:xfrm>
            <a:off x="6109493"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6" name="Content Placeholder 5">
            <a:extLst>
              <a:ext uri="{FF2B5EF4-FFF2-40B4-BE49-F238E27FC236}">
                <a16:creationId xmlns:a16="http://schemas.microsoft.com/office/drawing/2014/main" id="{87A0D1A4-D798-E243-AD20-2E451629FAFB}"/>
              </a:ext>
            </a:extLst>
          </p:cNvPr>
          <p:cNvSpPr>
            <a:spLocks noGrp="1"/>
          </p:cNvSpPr>
          <p:nvPr>
            <p:ph sz="quarter" idx="4" hasCustomPrompt="1"/>
          </p:nvPr>
        </p:nvSpPr>
        <p:spPr>
          <a:xfrm>
            <a:off x="6109493"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7302B5-D1B0-704C-97FD-4B6AEC5625E1}"/>
              </a:ext>
            </a:extLst>
          </p:cNvPr>
          <p:cNvSpPr>
            <a:spLocks noGrp="1"/>
          </p:cNvSpPr>
          <p:nvPr>
            <p:ph type="title" hasCustomPrompt="1"/>
          </p:nvPr>
        </p:nvSpPr>
        <p:spPr>
          <a:xfrm>
            <a:off x="357809" y="391558"/>
            <a:ext cx="6758608" cy="781051"/>
          </a:xfrm>
        </p:spPr>
        <p:txBody>
          <a:bodyPr/>
          <a:lstStyle/>
          <a:p>
            <a:r>
              <a:rPr lang="en-US"/>
              <a:t>Insert slide header</a:t>
            </a:r>
          </a:p>
        </p:txBody>
      </p:sp>
    </p:spTree>
    <p:extLst>
      <p:ext uri="{BB962C8B-B14F-4D97-AF65-F5344CB8AC3E}">
        <p14:creationId xmlns:p14="http://schemas.microsoft.com/office/powerpoint/2010/main" val="121646702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C4F9C6-E91D-4D4D-AC19-13771E052DDC}"/>
              </a:ext>
            </a:extLst>
          </p:cNvPr>
          <p:cNvSpPr>
            <a:spLocks noGrp="1"/>
          </p:cNvSpPr>
          <p:nvPr>
            <p:ph type="pic" idx="1" hasCustomPrompt="1"/>
          </p:nvPr>
        </p:nvSpPr>
        <p:spPr>
          <a:xfrm>
            <a:off x="5585792" y="1838739"/>
            <a:ext cx="6225208" cy="3826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 Here</a:t>
            </a:r>
          </a:p>
        </p:txBody>
      </p:sp>
      <p:sp>
        <p:nvSpPr>
          <p:cNvPr id="4" name="Text Placeholder 3">
            <a:extLst>
              <a:ext uri="{FF2B5EF4-FFF2-40B4-BE49-F238E27FC236}">
                <a16:creationId xmlns:a16="http://schemas.microsoft.com/office/drawing/2014/main" id="{41A72D5E-AA44-1F49-8442-97724BEDA978}"/>
              </a:ext>
            </a:extLst>
          </p:cNvPr>
          <p:cNvSpPr>
            <a:spLocks noGrp="1"/>
          </p:cNvSpPr>
          <p:nvPr>
            <p:ph type="body" sz="half" idx="2" hasCustomPrompt="1"/>
          </p:nvPr>
        </p:nvSpPr>
        <p:spPr>
          <a:xfrm>
            <a:off x="357809" y="1838739"/>
            <a:ext cx="4855265" cy="280780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Insert Copy</a:t>
            </a:r>
          </a:p>
        </p:txBody>
      </p:sp>
      <p:sp>
        <p:nvSpPr>
          <p:cNvPr id="8" name="Title 1">
            <a:extLst>
              <a:ext uri="{FF2B5EF4-FFF2-40B4-BE49-F238E27FC236}">
                <a16:creationId xmlns:a16="http://schemas.microsoft.com/office/drawing/2014/main" id="{D09EB600-83DF-D248-8890-216001BBC692}"/>
              </a:ext>
            </a:extLst>
          </p:cNvPr>
          <p:cNvSpPr>
            <a:spLocks noGrp="1"/>
          </p:cNvSpPr>
          <p:nvPr>
            <p:ph type="title" hasCustomPrompt="1"/>
          </p:nvPr>
        </p:nvSpPr>
        <p:spPr>
          <a:xfrm>
            <a:off x="357809" y="391558"/>
            <a:ext cx="6689034" cy="781051"/>
          </a:xfrm>
        </p:spPr>
        <p:txBody>
          <a:bodyPr/>
          <a:lstStyle/>
          <a:p>
            <a:r>
              <a:rPr lang="en-US"/>
              <a:t>Insert slide header</a:t>
            </a:r>
          </a:p>
        </p:txBody>
      </p:sp>
    </p:spTree>
    <p:extLst>
      <p:ext uri="{BB962C8B-B14F-4D97-AF65-F5344CB8AC3E}">
        <p14:creationId xmlns:p14="http://schemas.microsoft.com/office/powerpoint/2010/main" val="247596073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 KU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D849E9-287F-A34D-913D-3866023BA1B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baseline="0">
                <a:solidFill>
                  <a:srgbClr val="112E51"/>
                </a:solidFill>
              </a:defRPr>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baseline="0">
                <a:solidFill>
                  <a:srgbClr val="112E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baseline="0">
                <a:solidFill>
                  <a:srgbClr val="046B99"/>
                </a:solidFill>
              </a:defRPr>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baseline="0">
                <a:solidFill>
                  <a:schemeClr val="bg1">
                    <a:lumMod val="50000"/>
                  </a:schemeClr>
                </a:solidFill>
              </a:defRPr>
            </a:lvl1pPr>
          </a:lstStyle>
          <a:p>
            <a:pPr lvl="0"/>
            <a:r>
              <a:rPr lang="en-US"/>
              <a:t>Date</a:t>
            </a:r>
          </a:p>
        </p:txBody>
      </p:sp>
    </p:spTree>
    <p:extLst>
      <p:ext uri="{BB962C8B-B14F-4D97-AF65-F5344CB8AC3E}">
        <p14:creationId xmlns:p14="http://schemas.microsoft.com/office/powerpoint/2010/main" val="4228048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 2 logos">
  <p:cSld name="Blank - 2 logos">
    <p:spTree>
      <p:nvGrpSpPr>
        <p:cNvPr id="1" name="Shape 36"/>
        <p:cNvGrpSpPr/>
        <p:nvPr/>
      </p:nvGrpSpPr>
      <p:grpSpPr>
        <a:xfrm>
          <a:off x="0" y="0"/>
          <a:ext cx="0" cy="0"/>
          <a:chOff x="0" y="0"/>
          <a:chExt cx="0" cy="0"/>
        </a:xfrm>
      </p:grpSpPr>
      <p:pic>
        <p:nvPicPr>
          <p:cNvPr id="7" name="Picture 6">
            <a:extLst>
              <a:ext uri="{FF2B5EF4-FFF2-40B4-BE49-F238E27FC236}">
                <a16:creationId xmlns:a16="http://schemas.microsoft.com/office/drawing/2014/main" id="{53A9DED0-28F5-4CE1-A821-99EEAC8CF36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8" name="Google Shape;38;p15"/>
          <p:cNvSpPr txBox="1">
            <a:spLocks noGrp="1"/>
          </p:cNvSpPr>
          <p:nvPr>
            <p:ph type="title"/>
          </p:nvPr>
        </p:nvSpPr>
        <p:spPr>
          <a:xfrm>
            <a:off x="357809" y="391558"/>
            <a:ext cx="10515600" cy="781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Roboto"/>
              <a:buNone/>
              <a:defRPr>
                <a:solidFill>
                  <a:srgbClr val="112E5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9" name="Google Shape;39;p15"/>
          <p:cNvSpPr txBox="1">
            <a:spLocks noGrp="1"/>
          </p:cNvSpPr>
          <p:nvPr>
            <p:ph type="body" idx="1"/>
          </p:nvPr>
        </p:nvSpPr>
        <p:spPr>
          <a:xfrm>
            <a:off x="357809" y="1267239"/>
            <a:ext cx="11430000" cy="4217368"/>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chemeClr val="dk1"/>
              </a:buClr>
              <a:buSzPts val="2500"/>
              <a:buFontTx/>
              <a:buBlip>
                <a:blip r:embed="rId3"/>
              </a:buBlip>
              <a:defRPr>
                <a:solidFill>
                  <a:srgbClr val="112E51"/>
                </a:solidFill>
              </a:defRPr>
            </a:lvl1pPr>
            <a:lvl2pPr marL="914400" lvl="1" indent="-368300" algn="l">
              <a:lnSpc>
                <a:spcPct val="90000"/>
              </a:lnSpc>
              <a:spcBef>
                <a:spcPts val="500"/>
              </a:spcBef>
              <a:spcAft>
                <a:spcPts val="0"/>
              </a:spcAft>
              <a:buClr>
                <a:schemeClr val="dk1"/>
              </a:buClr>
              <a:buSzPts val="2200"/>
              <a:buFont typeface="Roboto"/>
              <a:buChar char="•"/>
              <a:defRPr>
                <a:solidFill>
                  <a:schemeClr val="dk1"/>
                </a:solidFill>
              </a:defRPr>
            </a:lvl2pPr>
            <a:lvl3pPr marL="1371600" lvl="2" indent="-349250" algn="l">
              <a:lnSpc>
                <a:spcPct val="90000"/>
              </a:lnSpc>
              <a:spcBef>
                <a:spcPts val="500"/>
              </a:spcBef>
              <a:spcAft>
                <a:spcPts val="0"/>
              </a:spcAft>
              <a:buClr>
                <a:schemeClr val="dk1"/>
              </a:buClr>
              <a:buSzPts val="1900"/>
              <a:buFont typeface="Roboto"/>
              <a:buChar char="•"/>
              <a:defRPr>
                <a:solidFill>
                  <a:schemeClr val="dk1"/>
                </a:solidFill>
              </a:defRPr>
            </a:lvl3pPr>
            <a:lvl4pPr marL="1828800" lvl="3" indent="-330200" algn="l">
              <a:lnSpc>
                <a:spcPct val="90000"/>
              </a:lnSpc>
              <a:spcBef>
                <a:spcPts val="500"/>
              </a:spcBef>
              <a:spcAft>
                <a:spcPts val="0"/>
              </a:spcAft>
              <a:buClr>
                <a:schemeClr val="dk1"/>
              </a:buClr>
              <a:buSzPts val="1600"/>
              <a:buFont typeface="Roboto"/>
              <a:buChar char="•"/>
              <a:defRPr>
                <a:solidFill>
                  <a:schemeClr val="dk1"/>
                </a:solidFill>
              </a:defRPr>
            </a:lvl4pPr>
            <a:lvl5pPr marL="2286000" lvl="4" indent="-330200" algn="l">
              <a:lnSpc>
                <a:spcPct val="90000"/>
              </a:lnSpc>
              <a:spcBef>
                <a:spcPts val="500"/>
              </a:spcBef>
              <a:spcAft>
                <a:spcPts val="0"/>
              </a:spcAft>
              <a:buClr>
                <a:schemeClr val="dk1"/>
              </a:buClr>
              <a:buSzPts val="1600"/>
              <a:buFont typeface="Roboto"/>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5836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2B6F-94A3-7B49-9A88-FBBE789E20C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rgbClr val="112E51"/>
                </a:solidFill>
              </a:defRPr>
            </a:lvl1pPr>
          </a:lstStyle>
          <a:p>
            <a:r>
              <a:rPr lang="en-US"/>
              <a:t>Insert Section Title</a:t>
            </a:r>
          </a:p>
        </p:txBody>
      </p:sp>
    </p:spTree>
    <p:extLst>
      <p:ext uri="{BB962C8B-B14F-4D97-AF65-F5344CB8AC3E}">
        <p14:creationId xmlns:p14="http://schemas.microsoft.com/office/powerpoint/2010/main" val="389137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imple - orang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EBBEABE-1EFE-4143-9936-74D3B90D707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77155606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wo Content - 2 logos">
  <p:cSld name="Two Content - 2 logos">
    <p:spTree>
      <p:nvGrpSpPr>
        <p:cNvPr id="1" name="Shape 40"/>
        <p:cNvGrpSpPr/>
        <p:nvPr/>
      </p:nvGrpSpPr>
      <p:grpSpPr>
        <a:xfrm>
          <a:off x="0" y="0"/>
          <a:ext cx="0" cy="0"/>
          <a:chOff x="0" y="0"/>
          <a:chExt cx="0" cy="0"/>
        </a:xfrm>
      </p:grpSpPr>
      <p:pic>
        <p:nvPicPr>
          <p:cNvPr id="6" name="Picture 5">
            <a:extLst>
              <a:ext uri="{FF2B5EF4-FFF2-40B4-BE49-F238E27FC236}">
                <a16:creationId xmlns:a16="http://schemas.microsoft.com/office/drawing/2014/main" id="{FDEA5701-1D31-4916-AC14-926957E89BC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2" name="Google Shape;42;p16"/>
          <p:cNvSpPr txBox="1">
            <a:spLocks noGrp="1"/>
          </p:cNvSpPr>
          <p:nvPr>
            <p:ph type="title"/>
          </p:nvPr>
        </p:nvSpPr>
        <p:spPr>
          <a:xfrm>
            <a:off x="357809" y="391558"/>
            <a:ext cx="8935278" cy="781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16"/>
          <p:cNvSpPr txBox="1">
            <a:spLocks noGrp="1"/>
          </p:cNvSpPr>
          <p:nvPr>
            <p:ph type="body" idx="1"/>
          </p:nvPr>
        </p:nvSpPr>
        <p:spPr>
          <a:xfrm>
            <a:off x="357809" y="1267239"/>
            <a:ext cx="5654108" cy="4217368"/>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chemeClr val="dk1"/>
              </a:buClr>
              <a:buSzPts val="2500"/>
              <a:buFontTx/>
              <a:buBlip>
                <a:blip r:embed="rId3"/>
              </a:buBlip>
              <a:defRPr>
                <a:solidFill>
                  <a:srgbClr val="112E51"/>
                </a:solidFill>
              </a:defRPr>
            </a:lvl1pPr>
            <a:lvl2pPr marL="914400" lvl="1" indent="-368300" algn="l">
              <a:lnSpc>
                <a:spcPct val="90000"/>
              </a:lnSpc>
              <a:spcBef>
                <a:spcPts val="500"/>
              </a:spcBef>
              <a:spcAft>
                <a:spcPts val="0"/>
              </a:spcAft>
              <a:buClr>
                <a:schemeClr val="dk1"/>
              </a:buClr>
              <a:buSzPts val="2200"/>
              <a:buFont typeface="Roboto"/>
              <a:buChar char="•"/>
              <a:defRPr>
                <a:solidFill>
                  <a:schemeClr val="dk1"/>
                </a:solidFill>
              </a:defRPr>
            </a:lvl2pPr>
            <a:lvl3pPr marL="1371600" lvl="2" indent="-349250" algn="l">
              <a:lnSpc>
                <a:spcPct val="90000"/>
              </a:lnSpc>
              <a:spcBef>
                <a:spcPts val="500"/>
              </a:spcBef>
              <a:spcAft>
                <a:spcPts val="0"/>
              </a:spcAft>
              <a:buClr>
                <a:schemeClr val="dk1"/>
              </a:buClr>
              <a:buSzPts val="1900"/>
              <a:buFont typeface="Roboto"/>
              <a:buChar char="•"/>
              <a:defRPr>
                <a:solidFill>
                  <a:schemeClr val="dk1"/>
                </a:solidFill>
              </a:defRPr>
            </a:lvl3pPr>
            <a:lvl4pPr marL="1828800" lvl="3" indent="-330200" algn="l">
              <a:lnSpc>
                <a:spcPct val="90000"/>
              </a:lnSpc>
              <a:spcBef>
                <a:spcPts val="500"/>
              </a:spcBef>
              <a:spcAft>
                <a:spcPts val="0"/>
              </a:spcAft>
              <a:buClr>
                <a:schemeClr val="dk1"/>
              </a:buClr>
              <a:buSzPts val="1600"/>
              <a:buFont typeface="Roboto"/>
              <a:buChar char="•"/>
              <a:defRPr>
                <a:solidFill>
                  <a:schemeClr val="dk1"/>
                </a:solidFill>
              </a:defRPr>
            </a:lvl4pPr>
            <a:lvl5pPr marL="2286000" lvl="4" indent="-330200" algn="l">
              <a:lnSpc>
                <a:spcPct val="90000"/>
              </a:lnSpc>
              <a:spcBef>
                <a:spcPts val="500"/>
              </a:spcBef>
              <a:spcAft>
                <a:spcPts val="0"/>
              </a:spcAft>
              <a:buClr>
                <a:schemeClr val="dk1"/>
              </a:buClr>
              <a:buSzPts val="1600"/>
              <a:buFont typeface="Roboto"/>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6"/>
          <p:cNvSpPr txBox="1">
            <a:spLocks noGrp="1"/>
          </p:cNvSpPr>
          <p:nvPr>
            <p:ph type="body" idx="2"/>
          </p:nvPr>
        </p:nvSpPr>
        <p:spPr>
          <a:xfrm>
            <a:off x="6106510" y="1267239"/>
            <a:ext cx="5654108" cy="4217368"/>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chemeClr val="dk1"/>
              </a:buClr>
              <a:buSzPts val="2500"/>
              <a:buFontTx/>
              <a:buBlip>
                <a:blip r:embed="rId3"/>
              </a:buBlip>
              <a:defRPr>
                <a:solidFill>
                  <a:srgbClr val="112E51"/>
                </a:solidFill>
              </a:defRPr>
            </a:lvl1pPr>
            <a:lvl2pPr marL="914400" lvl="1" indent="-368300" algn="l">
              <a:lnSpc>
                <a:spcPct val="90000"/>
              </a:lnSpc>
              <a:spcBef>
                <a:spcPts val="500"/>
              </a:spcBef>
              <a:spcAft>
                <a:spcPts val="0"/>
              </a:spcAft>
              <a:buClr>
                <a:schemeClr val="dk1"/>
              </a:buClr>
              <a:buSzPts val="2200"/>
              <a:buFont typeface="Roboto"/>
              <a:buChar char="•"/>
              <a:defRPr>
                <a:solidFill>
                  <a:schemeClr val="dk1"/>
                </a:solidFill>
              </a:defRPr>
            </a:lvl2pPr>
            <a:lvl3pPr marL="1371600" lvl="2" indent="-349250" algn="l">
              <a:lnSpc>
                <a:spcPct val="90000"/>
              </a:lnSpc>
              <a:spcBef>
                <a:spcPts val="500"/>
              </a:spcBef>
              <a:spcAft>
                <a:spcPts val="0"/>
              </a:spcAft>
              <a:buClr>
                <a:schemeClr val="dk1"/>
              </a:buClr>
              <a:buSzPts val="1900"/>
              <a:buFont typeface="Roboto"/>
              <a:buChar char="•"/>
              <a:defRPr>
                <a:solidFill>
                  <a:schemeClr val="dk1"/>
                </a:solidFill>
              </a:defRPr>
            </a:lvl3pPr>
            <a:lvl4pPr marL="1828800" lvl="3" indent="-330200" algn="l">
              <a:lnSpc>
                <a:spcPct val="90000"/>
              </a:lnSpc>
              <a:spcBef>
                <a:spcPts val="500"/>
              </a:spcBef>
              <a:spcAft>
                <a:spcPts val="0"/>
              </a:spcAft>
              <a:buClr>
                <a:schemeClr val="dk1"/>
              </a:buClr>
              <a:buSzPts val="1600"/>
              <a:buFont typeface="Roboto"/>
              <a:buChar char="•"/>
              <a:defRPr>
                <a:solidFill>
                  <a:schemeClr val="dk1"/>
                </a:solidFill>
              </a:defRPr>
            </a:lvl4pPr>
            <a:lvl5pPr marL="2286000" lvl="4" indent="-330200" algn="l">
              <a:lnSpc>
                <a:spcPct val="90000"/>
              </a:lnSpc>
              <a:spcBef>
                <a:spcPts val="500"/>
              </a:spcBef>
              <a:spcAft>
                <a:spcPts val="0"/>
              </a:spcAft>
              <a:buClr>
                <a:schemeClr val="dk1"/>
              </a:buClr>
              <a:buSzPts val="1600"/>
              <a:buFont typeface="Roboto"/>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87589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B1D1E-D986-154A-B0AF-C6384C6BBCC6}"/>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5" name="Content Placeholder 1">
            <a:extLst>
              <a:ext uri="{FF2B5EF4-FFF2-40B4-BE49-F238E27FC236}">
                <a16:creationId xmlns:a16="http://schemas.microsoft.com/office/drawing/2014/main" id="{F3AA6CC1-38A7-A743-9479-99EAFA3999B0}"/>
              </a:ext>
            </a:extLst>
          </p:cNvPr>
          <p:cNvSpPr>
            <a:spLocks noGrp="1"/>
          </p:cNvSpPr>
          <p:nvPr>
            <p:ph idx="1" hasCustomPrompt="1"/>
          </p:nvPr>
        </p:nvSpPr>
        <p:spPr>
          <a:xfrm>
            <a:off x="397566" y="4542667"/>
            <a:ext cx="3727174" cy="1937646"/>
          </a:xfrm>
        </p:spPr>
        <p:txBody>
          <a:bodyPr/>
          <a:lstStyle>
            <a:lvl1pPr marL="0" indent="0">
              <a:buNone/>
              <a:defRPr baseline="0">
                <a:solidFill>
                  <a:srgbClr val="112E51"/>
                </a:solidFill>
              </a:defRPr>
            </a:lvl1pPr>
          </a:lstStyle>
          <a:p>
            <a:r>
              <a:rPr lang="en-US"/>
              <a:t>Insert Contact info here</a:t>
            </a:r>
          </a:p>
        </p:txBody>
      </p:sp>
      <p:sp>
        <p:nvSpPr>
          <p:cNvPr id="7" name="Text Placeholder 2">
            <a:extLst>
              <a:ext uri="{FF2B5EF4-FFF2-40B4-BE49-F238E27FC236}">
                <a16:creationId xmlns:a16="http://schemas.microsoft.com/office/drawing/2014/main" id="{7492F7DB-6F58-694B-BCE0-B9D5DFF6BE3D}"/>
              </a:ext>
            </a:extLst>
          </p:cNvPr>
          <p:cNvSpPr>
            <a:spLocks noGrp="1"/>
          </p:cNvSpPr>
          <p:nvPr>
            <p:ph type="body" sz="quarter" idx="10" hasCustomPrompt="1"/>
          </p:nvPr>
        </p:nvSpPr>
        <p:spPr>
          <a:xfrm>
            <a:off x="397565" y="3886337"/>
            <a:ext cx="3529013" cy="585788"/>
          </a:xfrm>
        </p:spPr>
        <p:txBody>
          <a:bodyPr anchor="b">
            <a:noAutofit/>
          </a:bodyPr>
          <a:lstStyle>
            <a:lvl1pPr marL="0" indent="0">
              <a:buNone/>
              <a:defRPr sz="4000" b="1" baseline="0">
                <a:solidFill>
                  <a:srgbClr val="112E51"/>
                </a:solidFill>
              </a:defRPr>
            </a:lvl1pPr>
          </a:lstStyle>
          <a:p>
            <a:r>
              <a:rPr lang="en-US"/>
              <a:t>Insert header</a:t>
            </a:r>
          </a:p>
        </p:txBody>
      </p:sp>
    </p:spTree>
    <p:extLst>
      <p:ext uri="{BB962C8B-B14F-4D97-AF65-F5344CB8AC3E}">
        <p14:creationId xmlns:p14="http://schemas.microsoft.com/office/powerpoint/2010/main" val="1792671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7C53BF-BCA1-3943-9FB8-A351DD8BF15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163B5-35A2-BB49-B64E-956E4936AA7F}"/>
              </a:ext>
            </a:extLst>
          </p:cNvPr>
          <p:cNvSpPr>
            <a:spLocks noGrp="1"/>
          </p:cNvSpPr>
          <p:nvPr>
            <p:ph type="title" hasCustomPrompt="1"/>
          </p:nvPr>
        </p:nvSpPr>
        <p:spPr>
          <a:xfrm>
            <a:off x="357809" y="391558"/>
            <a:ext cx="8935278" cy="781051"/>
          </a:xfrm>
        </p:spPr>
        <p:txBody>
          <a:bodyPr/>
          <a:lstStyle/>
          <a:p>
            <a:r>
              <a:rPr lang="en-US"/>
              <a:t>Insert slide header</a:t>
            </a:r>
          </a:p>
        </p:txBody>
      </p:sp>
      <p:sp>
        <p:nvSpPr>
          <p:cNvPr id="6" name="Content Placeholder 2">
            <a:extLst>
              <a:ext uri="{FF2B5EF4-FFF2-40B4-BE49-F238E27FC236}">
                <a16:creationId xmlns:a16="http://schemas.microsoft.com/office/drawing/2014/main" id="{44C14888-E194-A34D-9242-F2CFA6ABFD94}"/>
              </a:ext>
            </a:extLst>
          </p:cNvPr>
          <p:cNvSpPr>
            <a:spLocks noGrp="1"/>
          </p:cNvSpPr>
          <p:nvPr>
            <p:ph idx="1" hasCustomPrompt="1"/>
          </p:nvPr>
        </p:nvSpPr>
        <p:spPr>
          <a:xfrm>
            <a:off x="357809" y="1267239"/>
            <a:ext cx="5654108" cy="421736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Insert Copy </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2ECC671E-9852-9049-924F-BA5FCC436939}"/>
              </a:ext>
            </a:extLst>
          </p:cNvPr>
          <p:cNvSpPr>
            <a:spLocks noGrp="1"/>
          </p:cNvSpPr>
          <p:nvPr>
            <p:ph idx="10" hasCustomPrompt="1"/>
          </p:nvPr>
        </p:nvSpPr>
        <p:spPr>
          <a:xfrm>
            <a:off x="6106510" y="1267239"/>
            <a:ext cx="5654108" cy="4217368"/>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Insert Copy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418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hank You">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07E0AA83-2F1C-2646-998B-65FDF5975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Content Placeholder 1">
            <a:extLst>
              <a:ext uri="{FF2B5EF4-FFF2-40B4-BE49-F238E27FC236}">
                <a16:creationId xmlns:a16="http://schemas.microsoft.com/office/drawing/2014/main" id="{F3AA6CC1-38A7-A743-9479-99EAFA3999B0}"/>
              </a:ext>
            </a:extLst>
          </p:cNvPr>
          <p:cNvSpPr>
            <a:spLocks noGrp="1"/>
          </p:cNvSpPr>
          <p:nvPr>
            <p:ph idx="1" hasCustomPrompt="1"/>
          </p:nvPr>
        </p:nvSpPr>
        <p:spPr>
          <a:xfrm>
            <a:off x="397565" y="4542667"/>
            <a:ext cx="4124739" cy="1937646"/>
          </a:xfrm>
        </p:spPr>
        <p:txBody>
          <a:bodyPr/>
          <a:lstStyle>
            <a:lvl1pPr marL="0" indent="0">
              <a:buNone/>
              <a:defRPr/>
            </a:lvl1pPr>
          </a:lstStyle>
          <a:p>
            <a:r>
              <a:rPr lang="en-US"/>
              <a:t>Insert Contact info here</a:t>
            </a:r>
          </a:p>
        </p:txBody>
      </p:sp>
      <p:sp>
        <p:nvSpPr>
          <p:cNvPr id="7" name="Text Placeholder 2">
            <a:extLst>
              <a:ext uri="{FF2B5EF4-FFF2-40B4-BE49-F238E27FC236}">
                <a16:creationId xmlns:a16="http://schemas.microsoft.com/office/drawing/2014/main" id="{7492F7DB-6F58-694B-BCE0-B9D5DFF6BE3D}"/>
              </a:ext>
            </a:extLst>
          </p:cNvPr>
          <p:cNvSpPr>
            <a:spLocks noGrp="1"/>
          </p:cNvSpPr>
          <p:nvPr>
            <p:ph type="body" sz="quarter" idx="10" hasCustomPrompt="1"/>
          </p:nvPr>
        </p:nvSpPr>
        <p:spPr>
          <a:xfrm>
            <a:off x="397565" y="3886337"/>
            <a:ext cx="3529013" cy="585788"/>
          </a:xfrm>
        </p:spPr>
        <p:txBody>
          <a:bodyPr anchor="b">
            <a:noAutofit/>
          </a:bodyPr>
          <a:lstStyle>
            <a:lvl1pPr marL="0" indent="0">
              <a:buNone/>
              <a:defRPr sz="4000" b="1"/>
            </a:lvl1pPr>
          </a:lstStyle>
          <a:p>
            <a:r>
              <a:rPr lang="en-US"/>
              <a:t>Insert header</a:t>
            </a:r>
          </a:p>
        </p:txBody>
      </p:sp>
    </p:spTree>
    <p:extLst>
      <p:ext uri="{BB962C8B-B14F-4D97-AF65-F5344CB8AC3E}">
        <p14:creationId xmlns:p14="http://schemas.microsoft.com/office/powerpoint/2010/main" val="1734397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332-91D3-9FFA-A08B-0088DE504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736921-3E11-4895-F404-18BCB819C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579BE-2628-3AFF-9BF9-3E354F54BD0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rPr>
              <a:t>Date</a:t>
            </a:r>
          </a:p>
        </p:txBody>
      </p:sp>
      <p:sp>
        <p:nvSpPr>
          <p:cNvPr id="5" name="Footer Placeholder 4">
            <a:extLst>
              <a:ext uri="{FF2B5EF4-FFF2-40B4-BE49-F238E27FC236}">
                <a16:creationId xmlns:a16="http://schemas.microsoft.com/office/drawing/2014/main" id="{A0EF8A2A-1508-2D1A-EEF9-D9C254C9C78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12D50"/>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C10DE8A0-CBFD-D7C4-4BCD-2186C843304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8E67E2-3D5F-3D4D-B850-C9F68186873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8394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imple - light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30F31CBA-F401-FB4A-886F-A818C59753A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033356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 KU">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649DCE6D-26B0-DE48-9B28-5EAF173E332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34774463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Title - navy">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4286512A-3035-424C-86A6-C41DF17C6F2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1460598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34BB9210-A372-864B-9560-DD72A1185D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39840793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Title - orang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2AE9DA37-F5AC-AE4F-B956-BE8E011BBA6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18760129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Title - light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F4F32478-BE68-F749-90C0-B84C16050E6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rgbClr val="112D50"/>
                </a:solidFill>
              </a:defRPr>
            </a:lvl1pPr>
          </a:lstStyle>
          <a:p>
            <a:r>
              <a:rPr lang="en-US"/>
              <a:t>Insert Section Title</a:t>
            </a:r>
          </a:p>
        </p:txBody>
      </p:sp>
    </p:spTree>
    <p:extLst>
      <p:ext uri="{BB962C8B-B14F-4D97-AF65-F5344CB8AC3E}">
        <p14:creationId xmlns:p14="http://schemas.microsoft.com/office/powerpoint/2010/main" val="257410693"/>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5C4B3EBC-3207-8A44-BBE0-2C0FF1B1622B}"/>
              </a:ext>
            </a:extLst>
          </p:cNvPr>
          <p:cNvPicPr>
            <a:picLocks noChangeAspect="1"/>
          </p:cNvPicPr>
          <p:nvPr/>
        </p:nvPicPr>
        <p:blipFill>
          <a:blip r:embed="rId3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46036B-0F9D-7642-B94E-42B7C16A8528}"/>
              </a:ext>
            </a:extLst>
          </p:cNvPr>
          <p:cNvSpPr>
            <a:spLocks noGrp="1"/>
          </p:cNvSpPr>
          <p:nvPr>
            <p:ph type="title"/>
          </p:nvPr>
        </p:nvSpPr>
        <p:spPr>
          <a:xfrm>
            <a:off x="357809" y="391558"/>
            <a:ext cx="10515600" cy="781051"/>
          </a:xfrm>
          <a:prstGeom prst="rect">
            <a:avLst/>
          </a:prstGeom>
        </p:spPr>
        <p:txBody>
          <a:bodyPr vert="horz" lIns="91440" tIns="45720" rIns="91440" bIns="45720" rtlCol="0" anchor="b">
            <a:normAutofit/>
          </a:bodyPr>
          <a:lstStyle/>
          <a:p>
            <a:r>
              <a:rPr lang="en-US"/>
              <a:t>Insert slide header</a:t>
            </a:r>
          </a:p>
        </p:txBody>
      </p:sp>
      <p:sp>
        <p:nvSpPr>
          <p:cNvPr id="3" name="Text Placeholder 2">
            <a:extLst>
              <a:ext uri="{FF2B5EF4-FFF2-40B4-BE49-F238E27FC236}">
                <a16:creationId xmlns:a16="http://schemas.microsoft.com/office/drawing/2014/main" id="{EAA66B99-2D76-A34D-86E0-B6423E86FD77}"/>
              </a:ext>
            </a:extLst>
          </p:cNvPr>
          <p:cNvSpPr>
            <a:spLocks noGrp="1"/>
          </p:cNvSpPr>
          <p:nvPr>
            <p:ph type="body" idx="1"/>
          </p:nvPr>
        </p:nvSpPr>
        <p:spPr>
          <a:xfrm>
            <a:off x="357809" y="1267239"/>
            <a:ext cx="11430000" cy="4217368"/>
          </a:xfrm>
          <a:prstGeom prst="rect">
            <a:avLst/>
          </a:prstGeom>
        </p:spPr>
        <p:txBody>
          <a:bodyPr vert="horz" lIns="91440" tIns="45720" rIns="91440" bIns="45720" rtlCol="0">
            <a:normAutofit/>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F88B-6DA4-8F40-A8DB-E69058F3C1D6}"/>
              </a:ext>
            </a:extLst>
          </p:cNvPr>
          <p:cNvSpPr>
            <a:spLocks noGrp="1"/>
          </p:cNvSpPr>
          <p:nvPr>
            <p:ph type="dt" sz="half" idx="2"/>
          </p:nvPr>
        </p:nvSpPr>
        <p:spPr>
          <a:xfrm>
            <a:off x="11002618" y="391558"/>
            <a:ext cx="785191" cy="365125"/>
          </a:xfrm>
          <a:prstGeom prst="rect">
            <a:avLst/>
          </a:prstGeom>
        </p:spPr>
        <p:txBody>
          <a:bodyPr vert="horz" lIns="91440" tIns="45720" rIns="91440" bIns="45720" rtlCol="0" anchor="ctr"/>
          <a:lstStyle>
            <a:lvl1pPr algn="r">
              <a:defRPr sz="1200" baseline="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5E10F514-276F-4A40-A052-3FE31B7522EC}"/>
              </a:ext>
            </a:extLst>
          </p:cNvPr>
          <p:cNvSpPr>
            <a:spLocks noGrp="1"/>
          </p:cNvSpPr>
          <p:nvPr>
            <p:ph type="ftr" sz="quarter" idx="3"/>
          </p:nvPr>
        </p:nvSpPr>
        <p:spPr>
          <a:xfrm>
            <a:off x="3220278" y="6356350"/>
            <a:ext cx="6142383" cy="365125"/>
          </a:xfrm>
          <a:prstGeom prst="rect">
            <a:avLst/>
          </a:prstGeom>
        </p:spPr>
        <p:txBody>
          <a:bodyPr vert="horz" lIns="91440" tIns="45720" rIns="91440" bIns="45720" rtlCol="0" anchor="ctr"/>
          <a:lstStyle>
            <a:lvl1pPr algn="l">
              <a:defRPr sz="1200" baseline="0">
                <a:solidFill>
                  <a:srgbClr val="112D50"/>
                </a:solidFill>
              </a:defRPr>
            </a:lvl1pPr>
          </a:lstStyle>
          <a:p>
            <a:endParaRPr lang="en-US"/>
          </a:p>
        </p:txBody>
      </p:sp>
      <p:sp>
        <p:nvSpPr>
          <p:cNvPr id="6" name="Slide Number Placeholder 5">
            <a:extLst>
              <a:ext uri="{FF2B5EF4-FFF2-40B4-BE49-F238E27FC236}">
                <a16:creationId xmlns:a16="http://schemas.microsoft.com/office/drawing/2014/main" id="{E9C2AE6D-2D32-E045-9A29-A85B5C53D837}"/>
              </a:ext>
            </a:extLst>
          </p:cNvPr>
          <p:cNvSpPr>
            <a:spLocks noGrp="1"/>
          </p:cNvSpPr>
          <p:nvPr>
            <p:ph type="sldNum" sz="quarter" idx="4"/>
          </p:nvPr>
        </p:nvSpPr>
        <p:spPr>
          <a:xfrm>
            <a:off x="311426" y="6351657"/>
            <a:ext cx="762000" cy="365125"/>
          </a:xfrm>
          <a:prstGeom prst="rect">
            <a:avLst/>
          </a:prstGeom>
        </p:spPr>
        <p:txBody>
          <a:bodyPr vert="horz" lIns="91440" tIns="45720" rIns="91440" bIns="45720" rtlCol="0" anchor="ctr"/>
          <a:lstStyle>
            <a:lvl1pPr algn="l">
              <a:defRPr sz="1200" baseline="0">
                <a:solidFill>
                  <a:schemeClr val="bg1"/>
                </a:solidFill>
              </a:defRPr>
            </a:lvl1pPr>
          </a:lstStyle>
          <a:p>
            <a:fld id="{B48E67E2-3D5F-3D4D-B850-C9F681868731}" type="slidenum">
              <a:rPr lang="en-US" smtClean="0"/>
              <a:pPr/>
              <a:t>‹#›</a:t>
            </a:fld>
            <a:endParaRPr lang="en-US"/>
          </a:p>
        </p:txBody>
      </p:sp>
      <p:pic>
        <p:nvPicPr>
          <p:cNvPr id="7" name="Picture 6">
            <a:extLst>
              <a:ext uri="{FF2B5EF4-FFF2-40B4-BE49-F238E27FC236}">
                <a16:creationId xmlns:a16="http://schemas.microsoft.com/office/drawing/2014/main" id="{83FCE88C-7F69-CF06-C8E1-F62922E3A478}"/>
              </a:ext>
              <a:ext uri="{C183D7F6-B498-43B3-948B-1728B52AA6E4}">
                <adec:decorative xmlns:adec="http://schemas.microsoft.com/office/drawing/2017/decorative" val="1"/>
              </a:ext>
            </a:extLst>
          </p:cNvPr>
          <p:cNvPicPr>
            <a:picLocks noChangeAspect="1"/>
          </p:cNvPicPr>
          <p:nvPr userDrawn="1"/>
        </p:nvPicPr>
        <p:blipFill>
          <a:blip r:embed="rId36"/>
          <a:srcRect/>
          <a:stretch/>
        </p:blipFill>
        <p:spPr>
          <a:xfrm>
            <a:off x="0" y="0"/>
            <a:ext cx="12192000" cy="6858000"/>
          </a:xfrm>
          <a:prstGeom prst="rect">
            <a:avLst/>
          </a:prstGeom>
        </p:spPr>
      </p:pic>
    </p:spTree>
    <p:extLst>
      <p:ext uri="{BB962C8B-B14F-4D97-AF65-F5344CB8AC3E}">
        <p14:creationId xmlns:p14="http://schemas.microsoft.com/office/powerpoint/2010/main" val="295784180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675" r:id="rId31"/>
    <p:sldLayoutId id="2147483652" r:id="rId32"/>
    <p:sldLayoutId id="2147483897" r:id="rId33"/>
  </p:sldLayoutIdLst>
  <p:hf hdr="0" ftr="0" dt="0"/>
  <p:txStyles>
    <p:titleStyle>
      <a:lvl1pPr algn="l" defTabSz="914400" rtl="0" eaLnBrk="1" latinLnBrk="0" hangingPunct="1">
        <a:lnSpc>
          <a:spcPct val="90000"/>
        </a:lnSpc>
        <a:spcBef>
          <a:spcPct val="0"/>
        </a:spcBef>
        <a:buNone/>
        <a:defRPr sz="4000" kern="1200" baseline="0">
          <a:solidFill>
            <a:srgbClr val="112D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240" userDrawn="1">
          <p15:clr>
            <a:srgbClr val="F26B43"/>
          </p15:clr>
        </p15:guide>
        <p15:guide id="7" pos="216" userDrawn="1">
          <p15:clr>
            <a:srgbClr val="F26B43"/>
          </p15:clr>
        </p15:guide>
        <p15:guide id="8" orient="horz" pos="744" userDrawn="1">
          <p15:clr>
            <a:srgbClr val="F26B43"/>
          </p15:clr>
        </p15:guide>
        <p15:guide id="9" orient="horz" pos="792" userDrawn="1">
          <p15:clr>
            <a:srgbClr val="F26B43"/>
          </p15:clr>
        </p15:guide>
        <p15:guide id="10"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5C4B3EBC-3207-8A44-BBE0-2C0FF1B1622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46036B-0F9D-7642-B94E-42B7C16A8528}"/>
              </a:ext>
            </a:extLst>
          </p:cNvPr>
          <p:cNvSpPr>
            <a:spLocks noGrp="1"/>
          </p:cNvSpPr>
          <p:nvPr>
            <p:ph type="title"/>
          </p:nvPr>
        </p:nvSpPr>
        <p:spPr>
          <a:xfrm>
            <a:off x="357809" y="391558"/>
            <a:ext cx="10515600" cy="781051"/>
          </a:xfrm>
          <a:prstGeom prst="rect">
            <a:avLst/>
          </a:prstGeom>
        </p:spPr>
        <p:txBody>
          <a:bodyPr vert="horz" lIns="91440" tIns="45720" rIns="91440" bIns="45720" rtlCol="0" anchor="b">
            <a:normAutofit/>
          </a:bodyPr>
          <a:lstStyle/>
          <a:p>
            <a:r>
              <a:rPr lang="en-US"/>
              <a:t>Insert slide header</a:t>
            </a:r>
          </a:p>
        </p:txBody>
      </p:sp>
      <p:sp>
        <p:nvSpPr>
          <p:cNvPr id="3" name="Text Placeholder 2">
            <a:extLst>
              <a:ext uri="{FF2B5EF4-FFF2-40B4-BE49-F238E27FC236}">
                <a16:creationId xmlns:a16="http://schemas.microsoft.com/office/drawing/2014/main" id="{EAA66B99-2D76-A34D-86E0-B6423E86FD77}"/>
              </a:ext>
            </a:extLst>
          </p:cNvPr>
          <p:cNvSpPr>
            <a:spLocks noGrp="1"/>
          </p:cNvSpPr>
          <p:nvPr>
            <p:ph type="body" idx="1"/>
          </p:nvPr>
        </p:nvSpPr>
        <p:spPr>
          <a:xfrm>
            <a:off x="357809" y="1267239"/>
            <a:ext cx="11430000" cy="4217368"/>
          </a:xfrm>
          <a:prstGeom prst="rect">
            <a:avLst/>
          </a:prstGeom>
        </p:spPr>
        <p:txBody>
          <a:bodyPr vert="horz" lIns="91440" tIns="45720" rIns="91440" bIns="45720" rtlCol="0">
            <a:normAutofit/>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F88B-6DA4-8F40-A8DB-E69058F3C1D6}"/>
              </a:ext>
            </a:extLst>
          </p:cNvPr>
          <p:cNvSpPr>
            <a:spLocks noGrp="1"/>
          </p:cNvSpPr>
          <p:nvPr>
            <p:ph type="dt" sz="half" idx="2"/>
          </p:nvPr>
        </p:nvSpPr>
        <p:spPr>
          <a:xfrm>
            <a:off x="11002618" y="391558"/>
            <a:ext cx="785191" cy="365125"/>
          </a:xfrm>
          <a:prstGeom prst="rect">
            <a:avLst/>
          </a:prstGeom>
        </p:spPr>
        <p:txBody>
          <a:bodyPr vert="horz" lIns="91440" tIns="45720" rIns="91440" bIns="45720" rtlCol="0" anchor="ctr"/>
          <a:lstStyle>
            <a:lvl1pPr algn="r">
              <a:defRPr sz="1200" baseline="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rPr>
              <a:t>Date</a:t>
            </a:r>
          </a:p>
        </p:txBody>
      </p:sp>
      <p:sp>
        <p:nvSpPr>
          <p:cNvPr id="5" name="Footer Placeholder 4">
            <a:extLst>
              <a:ext uri="{FF2B5EF4-FFF2-40B4-BE49-F238E27FC236}">
                <a16:creationId xmlns:a16="http://schemas.microsoft.com/office/drawing/2014/main" id="{5E10F514-276F-4A40-A052-3FE31B7522EC}"/>
              </a:ext>
            </a:extLst>
          </p:cNvPr>
          <p:cNvSpPr>
            <a:spLocks noGrp="1"/>
          </p:cNvSpPr>
          <p:nvPr>
            <p:ph type="ftr" sz="quarter" idx="3"/>
          </p:nvPr>
        </p:nvSpPr>
        <p:spPr>
          <a:xfrm>
            <a:off x="3220278" y="6356350"/>
            <a:ext cx="6142383" cy="365125"/>
          </a:xfrm>
          <a:prstGeom prst="rect">
            <a:avLst/>
          </a:prstGeom>
        </p:spPr>
        <p:txBody>
          <a:bodyPr vert="horz" lIns="91440" tIns="45720" rIns="91440" bIns="45720" rtlCol="0" anchor="ctr"/>
          <a:lstStyle>
            <a:lvl1pPr algn="l">
              <a:defRPr sz="1200" baseline="0">
                <a:solidFill>
                  <a:srgbClr val="112D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12D50"/>
              </a:solidFill>
              <a:effectLst/>
              <a:uLnTx/>
              <a:uFillTx/>
              <a:latin typeface="Franklin Gothic Book" panose="020B0503020102020204"/>
              <a:ea typeface="+mn-ea"/>
              <a:cs typeface="+mn-cs"/>
            </a:endParaRPr>
          </a:p>
        </p:txBody>
      </p:sp>
      <p:sp>
        <p:nvSpPr>
          <p:cNvPr id="6" name="Slide Number Placeholder 5">
            <a:extLst>
              <a:ext uri="{FF2B5EF4-FFF2-40B4-BE49-F238E27FC236}">
                <a16:creationId xmlns:a16="http://schemas.microsoft.com/office/drawing/2014/main" id="{E9C2AE6D-2D32-E045-9A29-A85B5C53D837}"/>
              </a:ext>
            </a:extLst>
          </p:cNvPr>
          <p:cNvSpPr>
            <a:spLocks noGrp="1"/>
          </p:cNvSpPr>
          <p:nvPr>
            <p:ph type="sldNum" sz="quarter" idx="4"/>
          </p:nvPr>
        </p:nvSpPr>
        <p:spPr>
          <a:xfrm>
            <a:off x="311426" y="6351657"/>
            <a:ext cx="762000" cy="365125"/>
          </a:xfrm>
          <a:prstGeom prst="rect">
            <a:avLst/>
          </a:prstGeom>
        </p:spPr>
        <p:txBody>
          <a:bodyPr vert="horz" lIns="91440" tIns="45720" rIns="91440" bIns="45720" rtlCol="0" anchor="ctr"/>
          <a:lstStyle>
            <a:lvl1pPr algn="l">
              <a:defRPr sz="1200" baseline="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8E67E2-3D5F-3D4D-B850-C9F68186873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64597573"/>
      </p:ext>
    </p:extLst>
  </p:cSld>
  <p:clrMap bg1="lt1" tx1="dk1" bg2="lt2" tx2="dk2" accent1="accent1" accent2="accent2" accent3="accent3" accent4="accent4" accent5="accent5" accent6="accent6" hlink="hlink" folHlink="folHlink"/>
  <p:sldLayoutIdLst>
    <p:sldLayoutId id="2147483898" r:id="rId1"/>
  </p:sldLayoutIdLst>
  <p:txStyles>
    <p:titleStyle>
      <a:lvl1pPr algn="l" defTabSz="914400" rtl="0" eaLnBrk="1" latinLnBrk="0" hangingPunct="1">
        <a:lnSpc>
          <a:spcPct val="90000"/>
        </a:lnSpc>
        <a:spcBef>
          <a:spcPct val="0"/>
        </a:spcBef>
        <a:buNone/>
        <a:defRPr sz="4000" kern="1200" baseline="0">
          <a:solidFill>
            <a:srgbClr val="112D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216">
          <p15:clr>
            <a:srgbClr val="F26B43"/>
          </p15:clr>
        </p15:guide>
        <p15:guide id="3" orient="horz" pos="744">
          <p15:clr>
            <a:srgbClr val="F26B43"/>
          </p15:clr>
        </p15:guide>
        <p15:guide id="4" orient="horz" pos="792">
          <p15:clr>
            <a:srgbClr val="F26B43"/>
          </p15:clr>
        </p15:guide>
        <p15:guide id="5" pos="7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9C66-2DCD-144A-9F3B-7F86C4F661ED}"/>
              </a:ext>
            </a:extLst>
          </p:cNvPr>
          <p:cNvSpPr>
            <a:spLocks noGrp="1"/>
          </p:cNvSpPr>
          <p:nvPr>
            <p:ph type="ctrTitle"/>
          </p:nvPr>
        </p:nvSpPr>
        <p:spPr/>
        <p:txBody>
          <a:bodyPr>
            <a:noAutofit/>
          </a:bodyPr>
          <a:lstStyle/>
          <a:p>
            <a:r>
              <a:rPr lang="en-US" dirty="0"/>
              <a:t>SETTT for Success: Comprehensive Academic Instruction</a:t>
            </a:r>
          </a:p>
        </p:txBody>
      </p:sp>
      <p:sp>
        <p:nvSpPr>
          <p:cNvPr id="9" name="Subtitle 8">
            <a:extLst>
              <a:ext uri="{FF2B5EF4-FFF2-40B4-BE49-F238E27FC236}">
                <a16:creationId xmlns:a16="http://schemas.microsoft.com/office/drawing/2014/main" id="{3BBEEF0F-0CB0-915B-FAAB-FDD95CAADE6C}"/>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B7F99EFB-FBAD-AD53-A589-35586732FF94}"/>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798B9C42-3DDA-FEBB-5E80-270D16A2D22E}"/>
              </a:ext>
            </a:extLst>
          </p:cNvPr>
          <p:cNvSpPr>
            <a:spLocks noGrp="1"/>
          </p:cNvSpPr>
          <p:nvPr>
            <p:ph type="body" sz="quarter" idx="11"/>
          </p:nvPr>
        </p:nvSpPr>
        <p:spPr/>
        <p:txBody>
          <a:bodyPr>
            <a:normAutofit fontScale="92500" lnSpcReduction="20000"/>
          </a:bodyPr>
          <a:lstStyle/>
          <a:p>
            <a:endParaRPr lang="en-US"/>
          </a:p>
        </p:txBody>
      </p:sp>
      <p:sp>
        <p:nvSpPr>
          <p:cNvPr id="6" name="TextBox 5">
            <a:extLst>
              <a:ext uri="{FF2B5EF4-FFF2-40B4-BE49-F238E27FC236}">
                <a16:creationId xmlns:a16="http://schemas.microsoft.com/office/drawing/2014/main" id="{FCD17957-D51A-EF4F-B26F-1855D6B50EBC}"/>
              </a:ext>
            </a:extLst>
          </p:cNvPr>
          <p:cNvSpPr txBox="1"/>
          <p:nvPr/>
        </p:nvSpPr>
        <p:spPr>
          <a:xfrm>
            <a:off x="206478" y="4691340"/>
            <a:ext cx="10028902" cy="646331"/>
          </a:xfrm>
          <a:prstGeom prst="rect">
            <a:avLst/>
          </a:prstGeom>
          <a:noFill/>
        </p:spPr>
        <p:txBody>
          <a:bodyPr wrap="square" rtlCol="0">
            <a:spAutoFit/>
          </a:bodyPr>
          <a:lstStyle/>
          <a:p>
            <a:r>
              <a:rPr lang="en-US" sz="1800" kern="100">
                <a:effectLst/>
                <a:ea typeface="Aptos" panose="020B0004020202020204" pitchFamily="34" charset="0"/>
                <a:cs typeface="Times New Roman" panose="02020603050405020304" pitchFamily="18" charset="0"/>
              </a:rPr>
              <a:t>©2024 Accessible Teaching, Learning, and Assessment Systems (ATLAS), the University of Kansas</a:t>
            </a:r>
            <a:endParaRPr lang="en-US" sz="1800" kern="100">
              <a:effectLst/>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04528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How DLM Essential Elements Promote CAI (2)</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Teaching across multiple Essential Elements could include teaching</a:t>
            </a:r>
          </a:p>
          <a:p>
            <a:pPr marL="958850" lvl="1" indent="-342900">
              <a:spcBef>
                <a:spcPts val="0"/>
              </a:spcBef>
              <a:buSzPts val="2500"/>
              <a:buFont typeface="Courier New" panose="02070309020205020404" pitchFamily="49" charset="0"/>
              <a:buChar char="o"/>
            </a:pPr>
            <a:r>
              <a:rPr lang="en-US"/>
              <a:t>within a conceptual area</a:t>
            </a:r>
          </a:p>
          <a:p>
            <a:pPr marL="958850" lvl="1" indent="-342900">
              <a:spcBef>
                <a:spcPts val="0"/>
              </a:spcBef>
              <a:buSzPts val="2500"/>
              <a:buFont typeface="Courier New" panose="02070309020205020404" pitchFamily="49" charset="0"/>
              <a:buChar char="o"/>
            </a:pPr>
            <a:r>
              <a:rPr lang="en-US"/>
              <a:t>across conceptual areas</a:t>
            </a:r>
          </a:p>
          <a:p>
            <a:pPr marL="958850" lvl="1" indent="-342900">
              <a:spcBef>
                <a:spcPts val="0"/>
              </a:spcBef>
              <a:buSzPts val="2500"/>
              <a:buFont typeface="Courier New" panose="02070309020205020404" pitchFamily="49" charset="0"/>
              <a:buChar char="o"/>
            </a:pPr>
            <a:r>
              <a:rPr lang="en-US"/>
              <a:t>across subjects</a:t>
            </a:r>
          </a:p>
        </p:txBody>
      </p:sp>
    </p:spTree>
    <p:extLst>
      <p:ext uri="{BB962C8B-B14F-4D97-AF65-F5344CB8AC3E}">
        <p14:creationId xmlns:p14="http://schemas.microsoft.com/office/powerpoint/2010/main" val="245359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1015562" y="569026"/>
            <a:ext cx="10515600" cy="7810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Roboto"/>
              <a:buNone/>
            </a:pPr>
            <a:r>
              <a:rPr lang="en-US"/>
              <a:t>How DLM Essential Elements Promote CAI, Example 1</a:t>
            </a:r>
            <a:endParaRPr/>
          </a:p>
        </p:txBody>
      </p:sp>
      <p:sp>
        <p:nvSpPr>
          <p:cNvPr id="88" name="Google Shape;88;p6"/>
          <p:cNvSpPr txBox="1">
            <a:spLocks noGrp="1"/>
          </p:cNvSpPr>
          <p:nvPr>
            <p:ph idx="1"/>
          </p:nvPr>
        </p:nvSpPr>
        <p:spPr>
          <a:xfrm>
            <a:off x="1114318" y="1410930"/>
            <a:ext cx="10595113"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Teachers can review other Essential Elements </a:t>
            </a:r>
            <a:r>
              <a:rPr lang="en-US" i="1"/>
              <a:t>within and across conceptual areas</a:t>
            </a:r>
          </a:p>
          <a:p>
            <a:pPr marL="958850" lvl="1" indent="-342900">
              <a:spcBef>
                <a:spcPts val="0"/>
              </a:spcBef>
              <a:buClr>
                <a:schemeClr val="dk1"/>
              </a:buClr>
              <a:buSzPts val="2500"/>
              <a:buFont typeface="Courier New" panose="02070309020205020404" pitchFamily="49" charset="0"/>
              <a:buChar char="o"/>
            </a:pPr>
            <a:r>
              <a:rPr lang="en-US"/>
              <a:t>Students read a story about a character with a garden</a:t>
            </a:r>
          </a:p>
          <a:p>
            <a:pPr marL="958850" lvl="1" indent="-342900">
              <a:spcBef>
                <a:spcPts val="0"/>
              </a:spcBef>
              <a:buClr>
                <a:schemeClr val="dk1"/>
              </a:buClr>
              <a:buSzPts val="2500"/>
              <a:buFont typeface="Courier New" panose="02070309020205020404" pitchFamily="49" charset="0"/>
              <a:buChar char="o"/>
            </a:pPr>
            <a:r>
              <a:rPr lang="en-US"/>
              <a:t>Identify relationship between a point and supporting reasons; identify the main idea (ELA C1.2)</a:t>
            </a:r>
          </a:p>
          <a:p>
            <a:pPr marL="958850" lvl="1" indent="-342900">
              <a:spcBef>
                <a:spcPts val="0"/>
              </a:spcBef>
              <a:buClr>
                <a:schemeClr val="dk1"/>
              </a:buClr>
              <a:buSzPts val="2500"/>
              <a:buFont typeface="Courier New" panose="02070309020205020404" pitchFamily="49" charset="0"/>
              <a:buChar char="o"/>
            </a:pPr>
            <a:r>
              <a:rPr lang="en-US"/>
              <a:t>Write about a garden they might like to have (ELA C2.1)</a:t>
            </a:r>
          </a:p>
        </p:txBody>
      </p:sp>
    </p:spTree>
    <p:extLst>
      <p:ext uri="{BB962C8B-B14F-4D97-AF65-F5344CB8AC3E}">
        <p14:creationId xmlns:p14="http://schemas.microsoft.com/office/powerpoint/2010/main" val="368986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616817"/>
            <a:ext cx="10515600" cy="78105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Roboto"/>
              <a:buNone/>
            </a:pPr>
            <a:r>
              <a:rPr lang="en-US"/>
              <a:t>How DLM Essential Elements Promote CAI, Example 2</a:t>
            </a:r>
            <a:endParaRPr/>
          </a:p>
        </p:txBody>
      </p:sp>
      <p:sp>
        <p:nvSpPr>
          <p:cNvPr id="88" name="Google Shape;88;p6"/>
          <p:cNvSpPr txBox="1">
            <a:spLocks noGrp="1"/>
          </p:cNvSpPr>
          <p:nvPr>
            <p:ph idx="1"/>
          </p:nvPr>
        </p:nvSpPr>
        <p:spPr>
          <a:xfrm>
            <a:off x="1140443" y="1397868"/>
            <a:ext cx="10595113"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Teachers can consider related understandings</a:t>
            </a:r>
            <a:r>
              <a:rPr lang="en-US" i="1"/>
              <a:t> across content areas.</a:t>
            </a:r>
          </a:p>
          <a:p>
            <a:pPr marL="958850" lvl="1" indent="-342900">
              <a:spcBef>
                <a:spcPts val="0"/>
              </a:spcBef>
              <a:buClr>
                <a:schemeClr val="dk1"/>
              </a:buClr>
              <a:buSzPts val="2500"/>
              <a:buFont typeface="Courier New" panose="02070309020205020404" pitchFamily="49" charset="0"/>
              <a:buChar char="o"/>
            </a:pPr>
            <a:r>
              <a:rPr lang="en-US"/>
              <a:t>Students read a story about plants in a garden in ELA.</a:t>
            </a:r>
          </a:p>
          <a:p>
            <a:pPr marL="958850" lvl="1" indent="-342900">
              <a:spcBef>
                <a:spcPts val="0"/>
              </a:spcBef>
              <a:buClr>
                <a:schemeClr val="dk1"/>
              </a:buClr>
              <a:buSzPts val="2500"/>
              <a:buFont typeface="Courier New" panose="02070309020205020404" pitchFamily="49" charset="0"/>
              <a:buChar char="o"/>
            </a:pPr>
            <a:r>
              <a:rPr lang="en-US"/>
              <a:t>Students learn how plants get nutrients, supporting their claim with evidence, in science class.</a:t>
            </a:r>
          </a:p>
          <a:p>
            <a:pPr marL="958850" lvl="1" indent="-342900">
              <a:spcBef>
                <a:spcPts val="0"/>
              </a:spcBef>
              <a:buClr>
                <a:schemeClr val="dk1"/>
              </a:buClr>
              <a:buSzPts val="2500"/>
              <a:buFont typeface="Courier New" panose="02070309020205020404" pitchFamily="49" charset="0"/>
              <a:buChar char="o"/>
            </a:pPr>
            <a:r>
              <a:rPr lang="en-US"/>
              <a:t>Students take measurement data in math class.</a:t>
            </a:r>
          </a:p>
        </p:txBody>
      </p:sp>
    </p:spTree>
    <p:extLst>
      <p:ext uri="{BB962C8B-B14F-4D97-AF65-F5344CB8AC3E}">
        <p14:creationId xmlns:p14="http://schemas.microsoft.com/office/powerpoint/2010/main" val="375476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CAI Is Different!</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Comprehensive academic instruction is different from a functional emphasis focusing on how to care for a garden.</a:t>
            </a:r>
          </a:p>
          <a:p>
            <a:pPr marL="501650" indent="-342900">
              <a:spcBef>
                <a:spcPts val="0"/>
              </a:spcBef>
              <a:buClr>
                <a:schemeClr val="dk1"/>
              </a:buClr>
              <a:buSzPts val="2500"/>
            </a:pPr>
            <a:r>
              <a:rPr lang="en-US"/>
              <a:t>Comprehensive academic instruction is different from isolated applications of academic skills in functional contexts.</a:t>
            </a:r>
          </a:p>
        </p:txBody>
      </p:sp>
    </p:spTree>
    <p:extLst>
      <p:ext uri="{BB962C8B-B14F-4D97-AF65-F5344CB8AC3E}">
        <p14:creationId xmlns:p14="http://schemas.microsoft.com/office/powerpoint/2010/main" val="142668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Activity</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Put comprehensive academic instruction in your own words. How would you explain this to a colleague or another teacher who was not familiar with this kind of instruction? </a:t>
            </a:r>
          </a:p>
        </p:txBody>
      </p:sp>
    </p:spTree>
    <p:extLst>
      <p:ext uri="{BB962C8B-B14F-4D97-AF65-F5344CB8AC3E}">
        <p14:creationId xmlns:p14="http://schemas.microsoft.com/office/powerpoint/2010/main" val="185258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3F94-550C-D545-BEB6-18D9BB8F9117}"/>
              </a:ext>
            </a:extLst>
          </p:cNvPr>
          <p:cNvSpPr>
            <a:spLocks noGrp="1"/>
          </p:cNvSpPr>
          <p:nvPr>
            <p:ph type="title"/>
          </p:nvPr>
        </p:nvSpPr>
        <p:spPr/>
        <p:txBody>
          <a:bodyPr>
            <a:noAutofit/>
          </a:bodyPr>
          <a:lstStyle/>
          <a:p>
            <a:r>
              <a:rPr lang="en-US"/>
              <a:t>Why Use Comprehensive Academic Instruction?</a:t>
            </a:r>
          </a:p>
        </p:txBody>
      </p:sp>
    </p:spTree>
    <p:extLst>
      <p:ext uri="{BB962C8B-B14F-4D97-AF65-F5344CB8AC3E}">
        <p14:creationId xmlns:p14="http://schemas.microsoft.com/office/powerpoint/2010/main" val="381819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51216"/>
            <a:ext cx="10515600" cy="1181748"/>
          </a:xfrm>
          <a:prstGeom prst="rect">
            <a:avLst/>
          </a:prstGeom>
          <a:noFill/>
          <a:ln>
            <a:noFill/>
          </a:ln>
        </p:spPr>
        <p:txBody>
          <a:bodyPr spcFirstLastPara="1" wrap="square" lIns="91425" tIns="45700" rIns="91425" bIns="45700" anchor="b" anchorCtr="0">
            <a:noAutofit/>
          </a:bodyPr>
          <a:lstStyle/>
          <a:p>
            <a:r>
              <a:rPr lang="en-US">
                <a:ea typeface="Roboto"/>
                <a:cs typeface="Roboto"/>
              </a:rPr>
              <a:t>Why Comprehensive Academic Instruction (CAI)?</a:t>
            </a:r>
          </a:p>
        </p:txBody>
      </p:sp>
      <p:sp>
        <p:nvSpPr>
          <p:cNvPr id="88" name="Google Shape;88;p6"/>
          <p:cNvSpPr txBox="1">
            <a:spLocks noGrp="1"/>
          </p:cNvSpPr>
          <p:nvPr>
            <p:ph idx="1"/>
          </p:nvPr>
        </p:nvSpPr>
        <p:spPr>
          <a:xfrm>
            <a:off x="1192695" y="1721223"/>
            <a:ext cx="10595113" cy="4033533"/>
          </a:xfrm>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Increasing academic expectations</a:t>
            </a:r>
          </a:p>
          <a:p>
            <a:pPr marL="501650" indent="-342900">
              <a:spcBef>
                <a:spcPts val="0"/>
              </a:spcBef>
              <a:buClr>
                <a:schemeClr val="dk1"/>
              </a:buClr>
              <a:buSzPts val="2500"/>
            </a:pPr>
            <a:r>
              <a:rPr lang="en-US"/>
              <a:t>Access to more postsecondary options</a:t>
            </a:r>
          </a:p>
          <a:p>
            <a:pPr marL="501650" indent="-342900">
              <a:spcBef>
                <a:spcPts val="0"/>
              </a:spcBef>
              <a:buClr>
                <a:schemeClr val="dk1"/>
              </a:buClr>
              <a:buSzPts val="2500"/>
            </a:pPr>
            <a:r>
              <a:rPr lang="en-US"/>
              <a:t>Supports students in moving beyond isolated procedural skills</a:t>
            </a:r>
          </a:p>
          <a:p>
            <a:pPr marL="158750" lvl="0" indent="0" algn="l" rtl="0">
              <a:lnSpc>
                <a:spcPct val="90000"/>
              </a:lnSpc>
              <a:spcBef>
                <a:spcPts val="0"/>
              </a:spcBef>
              <a:spcAft>
                <a:spcPts val="0"/>
              </a:spcAft>
              <a:buClr>
                <a:schemeClr val="dk1"/>
              </a:buClr>
              <a:buSzPts val="2500"/>
              <a:buNone/>
            </a:pPr>
            <a:endParaRPr lang="en-US"/>
          </a:p>
          <a:p>
            <a:pPr marL="958850" lvl="1" indent="-342900">
              <a:spcBef>
                <a:spcPts val="0"/>
              </a:spcBef>
              <a:buSzPts val="2500"/>
              <a:buBlip>
                <a:blip r:embed="rId3"/>
              </a:buBlip>
            </a:pPr>
            <a:endParaRPr lang="en-US"/>
          </a:p>
          <a:p>
            <a:pPr marL="958850" lvl="1" indent="-342900">
              <a:spcBef>
                <a:spcPts val="0"/>
              </a:spcBef>
              <a:buSzPts val="2500"/>
              <a:buBlip>
                <a:blip r:embed="rId3"/>
              </a:buBlip>
            </a:pPr>
            <a:endParaRPr lang="en-US"/>
          </a:p>
        </p:txBody>
      </p:sp>
    </p:spTree>
    <p:extLst>
      <p:ext uri="{BB962C8B-B14F-4D97-AF65-F5344CB8AC3E}">
        <p14:creationId xmlns:p14="http://schemas.microsoft.com/office/powerpoint/2010/main" val="44497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Why CAI?</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“Teach for understanding”</a:t>
            </a:r>
          </a:p>
          <a:p>
            <a:pPr marL="501650" indent="-342900">
              <a:spcBef>
                <a:spcPts val="0"/>
              </a:spcBef>
              <a:buClr>
                <a:schemeClr val="dk1"/>
              </a:buClr>
              <a:buSzPts val="2500"/>
            </a:pPr>
            <a:r>
              <a:rPr lang="en-US"/>
              <a:t>Students develop the ability to think and act flexibly</a:t>
            </a:r>
          </a:p>
          <a:p>
            <a:pPr marL="501650" indent="-342900">
              <a:spcBef>
                <a:spcPts val="0"/>
              </a:spcBef>
              <a:buClr>
                <a:schemeClr val="dk1"/>
              </a:buClr>
              <a:buSzPts val="2500"/>
            </a:pPr>
            <a:r>
              <a:rPr lang="en-US"/>
              <a:t>Important for students with and without disabilities</a:t>
            </a:r>
          </a:p>
          <a:p>
            <a:pPr marL="158750" lvl="0" indent="0" algn="l" rtl="0">
              <a:lnSpc>
                <a:spcPct val="90000"/>
              </a:lnSpc>
              <a:spcBef>
                <a:spcPts val="0"/>
              </a:spcBef>
              <a:spcAft>
                <a:spcPts val="0"/>
              </a:spcAft>
              <a:buClr>
                <a:schemeClr val="dk1"/>
              </a:buClr>
              <a:buSzPts val="2500"/>
              <a:buNone/>
            </a:pPr>
            <a:endParaRPr lang="en-US"/>
          </a:p>
          <a:p>
            <a:pPr marL="958850" lvl="1" indent="-342900">
              <a:spcBef>
                <a:spcPts val="0"/>
              </a:spcBef>
              <a:buSzPts val="2500"/>
              <a:buBlip>
                <a:blip r:embed="rId3"/>
              </a:buBlip>
            </a:pPr>
            <a:endParaRPr lang="en-US"/>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414423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CAI Front and Center</a:t>
            </a:r>
            <a:endParaRPr/>
          </a:p>
        </p:txBody>
      </p:sp>
      <p:sp>
        <p:nvSpPr>
          <p:cNvPr id="94" name="Google Shape;94;p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Engaging actively</a:t>
            </a:r>
          </a:p>
          <a:p>
            <a:pPr marL="501650" indent="-342900">
              <a:spcBef>
                <a:spcPts val="0"/>
              </a:spcBef>
            </a:pPr>
            <a:r>
              <a:rPr lang="en-US"/>
              <a:t>Making choices</a:t>
            </a:r>
          </a:p>
          <a:p>
            <a:pPr marL="501650" indent="-342900">
              <a:spcBef>
                <a:spcPts val="0"/>
              </a:spcBef>
            </a:pPr>
            <a:r>
              <a:rPr lang="en-US"/>
              <a:t>Thinking about their learning</a:t>
            </a:r>
          </a:p>
          <a:p>
            <a:pPr marL="501650" indent="-342900">
              <a:spcBef>
                <a:spcPts val="0"/>
              </a:spcBef>
            </a:pPr>
            <a:r>
              <a:rPr lang="en-US"/>
              <a:t>Communicating ideas</a:t>
            </a:r>
          </a:p>
          <a:p>
            <a:pPr marL="501650" indent="-342900">
              <a:spcBef>
                <a:spcPts val="0"/>
              </a:spcBef>
            </a:pPr>
            <a:r>
              <a:rPr lang="en-US"/>
              <a:t>Asking questions</a:t>
            </a:r>
          </a:p>
          <a:p>
            <a:pPr marL="501650" indent="-342900">
              <a:spcBef>
                <a:spcPts val="0"/>
              </a:spcBef>
            </a:pPr>
            <a:r>
              <a:rPr lang="en-US"/>
              <a:t>Active participation in school activities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Summary: CAI in Classrooms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Students are</a:t>
            </a:r>
          </a:p>
          <a:p>
            <a:pPr marL="958850" lvl="1" indent="-342900">
              <a:spcBef>
                <a:spcPts val="0"/>
              </a:spcBef>
              <a:buSzPts val="2500"/>
              <a:buFont typeface="Courier New" panose="02070309020205020404" pitchFamily="49" charset="0"/>
              <a:buChar char="o"/>
            </a:pPr>
            <a:r>
              <a:rPr lang="en-US"/>
              <a:t>actively engaging in learning. </a:t>
            </a:r>
          </a:p>
          <a:p>
            <a:pPr marL="958850" lvl="1" indent="-342900">
              <a:spcBef>
                <a:spcPts val="0"/>
              </a:spcBef>
              <a:buSzPts val="2500"/>
              <a:buFont typeface="Courier New" panose="02070309020205020404" pitchFamily="49" charset="0"/>
              <a:buChar char="o"/>
            </a:pPr>
            <a:r>
              <a:rPr lang="en-US"/>
              <a:t>communicating their thinking about how they approach problems</a:t>
            </a:r>
          </a:p>
          <a:p>
            <a:pPr marL="958850" lvl="1" indent="-342900">
              <a:spcBef>
                <a:spcPts val="0"/>
              </a:spcBef>
              <a:buSzPts val="2500"/>
              <a:buFont typeface="Courier New" panose="02070309020205020404" pitchFamily="49" charset="0"/>
              <a:buChar char="o"/>
            </a:pPr>
            <a:r>
              <a:rPr lang="en-US"/>
              <a:t>using assistive technology to communicate their thinking</a:t>
            </a:r>
          </a:p>
          <a:p>
            <a:pPr marL="958850" lvl="1" indent="-342900">
              <a:spcBef>
                <a:spcPts val="0"/>
              </a:spcBef>
              <a:buSzPts val="2500"/>
              <a:buFont typeface="Courier New" panose="02070309020205020404" pitchFamily="49" charset="0"/>
              <a:buChar char="o"/>
            </a:pPr>
            <a:r>
              <a:rPr lang="en-US"/>
              <a:t>posing questions that stem from interactions with their local environment</a:t>
            </a:r>
          </a:p>
        </p:txBody>
      </p:sp>
    </p:spTree>
    <p:extLst>
      <p:ext uri="{BB962C8B-B14F-4D97-AF65-F5344CB8AC3E}">
        <p14:creationId xmlns:p14="http://schemas.microsoft.com/office/powerpoint/2010/main" val="176927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Objectives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lvl="0" indent="-342900" algn="l" rtl="0">
              <a:lnSpc>
                <a:spcPct val="90000"/>
              </a:lnSpc>
              <a:spcBef>
                <a:spcPts val="0"/>
              </a:spcBef>
              <a:spcAft>
                <a:spcPts val="0"/>
              </a:spcAft>
              <a:buClr>
                <a:schemeClr val="dk1"/>
              </a:buClr>
              <a:buSzPts val="2500"/>
            </a:pPr>
            <a:r>
              <a:rPr lang="en-US"/>
              <a:t>Define comprehensive academic instruction </a:t>
            </a:r>
          </a:p>
          <a:p>
            <a:pPr marL="501650" lvl="0" indent="-342900" algn="l" rtl="0">
              <a:lnSpc>
                <a:spcPct val="90000"/>
              </a:lnSpc>
              <a:spcBef>
                <a:spcPts val="0"/>
              </a:spcBef>
              <a:spcAft>
                <a:spcPts val="0"/>
              </a:spcAft>
              <a:buClr>
                <a:schemeClr val="dk1"/>
              </a:buClr>
              <a:buSzPts val="2500"/>
            </a:pPr>
            <a:r>
              <a:rPr lang="en-US"/>
              <a:t>Describe why comprehensive academic instruction is important </a:t>
            </a:r>
          </a:p>
          <a:p>
            <a:pPr marL="501650" lvl="0" indent="-342900" algn="l" rtl="0">
              <a:lnSpc>
                <a:spcPct val="90000"/>
              </a:lnSpc>
              <a:spcBef>
                <a:spcPts val="0"/>
              </a:spcBef>
              <a:spcAft>
                <a:spcPts val="0"/>
              </a:spcAft>
              <a:buClr>
                <a:schemeClr val="dk1"/>
              </a:buClr>
              <a:buSzPts val="2500"/>
            </a:pPr>
            <a:r>
              <a:rPr lang="en-US"/>
              <a:t>Describe how comprehensive academic instruction can be designed</a:t>
            </a:r>
          </a:p>
          <a:p>
            <a:pPr marL="158750" lvl="0" indent="0" algn="l" rtl="0">
              <a:lnSpc>
                <a:spcPct val="90000"/>
              </a:lnSpc>
              <a:spcBef>
                <a:spcPts val="0"/>
              </a:spcBef>
              <a:spcAft>
                <a:spcPts val="0"/>
              </a:spcAft>
              <a:buClr>
                <a:schemeClr val="dk1"/>
              </a:buClr>
              <a:buSzPts val="2500"/>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dirty="0"/>
              <a:t>Activity (1)</a:t>
            </a:r>
            <a:endParaRPr dirty="0"/>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Reflect on the characteristics of a classroom where teachers are incorporating comprehensive academic instruction. What are students doing in class? Why is it important that students are engaging in learning in this way?</a:t>
            </a:r>
          </a:p>
        </p:txBody>
      </p:sp>
    </p:spTree>
    <p:extLst>
      <p:ext uri="{BB962C8B-B14F-4D97-AF65-F5344CB8AC3E}">
        <p14:creationId xmlns:p14="http://schemas.microsoft.com/office/powerpoint/2010/main" val="267810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3F94-550C-D545-BEB6-18D9BB8F9117}"/>
              </a:ext>
            </a:extLst>
          </p:cNvPr>
          <p:cNvSpPr>
            <a:spLocks noGrp="1"/>
          </p:cNvSpPr>
          <p:nvPr>
            <p:ph type="title"/>
          </p:nvPr>
        </p:nvSpPr>
        <p:spPr/>
        <p:txBody>
          <a:bodyPr>
            <a:noAutofit/>
          </a:bodyPr>
          <a:lstStyle/>
          <a:p>
            <a:r>
              <a:rPr lang="en-US"/>
              <a:t>Comprehensive Academic Instruction Content Area Examples</a:t>
            </a:r>
          </a:p>
        </p:txBody>
      </p:sp>
    </p:spTree>
    <p:extLst>
      <p:ext uri="{BB962C8B-B14F-4D97-AF65-F5344CB8AC3E}">
        <p14:creationId xmlns:p14="http://schemas.microsoft.com/office/powerpoint/2010/main" val="29968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Two Trainers Talking (1)</a:t>
            </a:r>
            <a:endParaRPr/>
          </a:p>
        </p:txBody>
      </p:sp>
      <p:sp>
        <p:nvSpPr>
          <p:cNvPr id="94" name="Google Shape;94;p7"/>
          <p:cNvSpPr txBox="1">
            <a:spLocks noGrp="1"/>
          </p:cNvSpPr>
          <p:nvPr>
            <p:ph idx="1"/>
          </p:nvPr>
        </p:nvSpPr>
        <p:spPr>
          <a:xfrm>
            <a:off x="1192696" y="1267239"/>
            <a:ext cx="5140870"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Led a great training on CAI!</a:t>
            </a:r>
          </a:p>
          <a:p>
            <a:pPr marL="501650" indent="-342900">
              <a:spcBef>
                <a:spcPts val="0"/>
              </a:spcBef>
            </a:pPr>
            <a:r>
              <a:rPr lang="en-US"/>
              <a:t>Showed how to connect several standards</a:t>
            </a:r>
          </a:p>
        </p:txBody>
      </p:sp>
      <p:pic>
        <p:nvPicPr>
          <p:cNvPr id="3" name="Picture 2">
            <a:extLst>
              <a:ext uri="{FF2B5EF4-FFF2-40B4-BE49-F238E27FC236}">
                <a16:creationId xmlns:a16="http://schemas.microsoft.com/office/drawing/2014/main" id="{55C7B984-3F98-ECA2-6D04-36643A7B10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94159" y="1267239"/>
            <a:ext cx="3995358" cy="4306280"/>
          </a:xfrm>
          <a:prstGeom prst="rect">
            <a:avLst/>
          </a:prstGeom>
          <a:ln w="3175">
            <a:solidFill>
              <a:srgbClr val="112E51"/>
            </a:solidFill>
          </a:ln>
        </p:spPr>
      </p:pic>
    </p:spTree>
    <p:extLst>
      <p:ext uri="{BB962C8B-B14F-4D97-AF65-F5344CB8AC3E}">
        <p14:creationId xmlns:p14="http://schemas.microsoft.com/office/powerpoint/2010/main" val="204968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Two Trainers Talking (2)</a:t>
            </a:r>
            <a:endParaRPr/>
          </a:p>
        </p:txBody>
      </p:sp>
      <p:sp>
        <p:nvSpPr>
          <p:cNvPr id="94" name="Google Shape;94;p7"/>
          <p:cNvSpPr txBox="1">
            <a:spLocks noGrp="1"/>
          </p:cNvSpPr>
          <p:nvPr>
            <p:ph idx="1"/>
          </p:nvPr>
        </p:nvSpPr>
        <p:spPr>
          <a:xfrm>
            <a:off x="5486400" y="1267239"/>
            <a:ext cx="6301408"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Many teachers I work with teach one skill at a time.</a:t>
            </a:r>
          </a:p>
          <a:p>
            <a:pPr marL="501650" indent="-342900">
              <a:spcBef>
                <a:spcPts val="0"/>
              </a:spcBef>
            </a:pPr>
            <a:r>
              <a:rPr lang="en-US"/>
              <a:t>How can I support a shift in thinking about instruction?</a:t>
            </a:r>
          </a:p>
        </p:txBody>
      </p:sp>
      <p:pic>
        <p:nvPicPr>
          <p:cNvPr id="4" name="Picture 3">
            <a:extLst>
              <a:ext uri="{FF2B5EF4-FFF2-40B4-BE49-F238E27FC236}">
                <a16:creationId xmlns:a16="http://schemas.microsoft.com/office/drawing/2014/main" id="{1737BE6D-F076-429F-ED75-A8E9D4970C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9453" y="1365766"/>
            <a:ext cx="3909582" cy="3842174"/>
          </a:xfrm>
          <a:prstGeom prst="rect">
            <a:avLst/>
          </a:prstGeom>
          <a:ln>
            <a:solidFill>
              <a:srgbClr val="112E51"/>
            </a:solidFill>
          </a:ln>
        </p:spPr>
      </p:pic>
    </p:spTree>
    <p:extLst>
      <p:ext uri="{BB962C8B-B14F-4D97-AF65-F5344CB8AC3E}">
        <p14:creationId xmlns:p14="http://schemas.microsoft.com/office/powerpoint/2010/main" val="225202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Two Trainers Talking (3)</a:t>
            </a:r>
            <a:endParaRPr/>
          </a:p>
        </p:txBody>
      </p:sp>
      <p:sp>
        <p:nvSpPr>
          <p:cNvPr id="94" name="Google Shape;94;p7"/>
          <p:cNvSpPr txBox="1">
            <a:spLocks noGrp="1"/>
          </p:cNvSpPr>
          <p:nvPr>
            <p:ph idx="1"/>
          </p:nvPr>
        </p:nvSpPr>
        <p:spPr>
          <a:xfrm>
            <a:off x="1192696" y="1267239"/>
            <a:ext cx="5302234"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Started with science</a:t>
            </a:r>
          </a:p>
          <a:p>
            <a:pPr marL="958850" lvl="1" indent="-342900">
              <a:spcBef>
                <a:spcPts val="0"/>
              </a:spcBef>
              <a:buFont typeface="Courier New" panose="02070309020205020404" pitchFamily="49" charset="0"/>
              <a:buChar char="o"/>
            </a:pPr>
            <a:r>
              <a:rPr lang="en-US"/>
              <a:t>Modeling how plants transfer energy from the sun</a:t>
            </a:r>
          </a:p>
          <a:p>
            <a:pPr marL="501650" indent="-342900">
              <a:spcBef>
                <a:spcPts val="0"/>
              </a:spcBef>
            </a:pPr>
            <a:r>
              <a:rPr lang="en-US"/>
              <a:t>Read an e-book using shared reading strategies</a:t>
            </a:r>
          </a:p>
        </p:txBody>
      </p:sp>
      <p:pic>
        <p:nvPicPr>
          <p:cNvPr id="6" name="Picture 5">
            <a:extLst>
              <a:ext uri="{FF2B5EF4-FFF2-40B4-BE49-F238E27FC236}">
                <a16:creationId xmlns:a16="http://schemas.microsoft.com/office/drawing/2014/main" id="{D306FC69-4751-B9C3-1E53-AD2CF9650A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6820" y="1267238"/>
            <a:ext cx="4137123" cy="4258091"/>
          </a:xfrm>
          <a:prstGeom prst="rect">
            <a:avLst/>
          </a:prstGeom>
          <a:ln>
            <a:solidFill>
              <a:srgbClr val="112E51"/>
            </a:solidFill>
          </a:ln>
        </p:spPr>
      </p:pic>
    </p:spTree>
    <p:extLst>
      <p:ext uri="{BB962C8B-B14F-4D97-AF65-F5344CB8AC3E}">
        <p14:creationId xmlns:p14="http://schemas.microsoft.com/office/powerpoint/2010/main" val="1116617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69721"/>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Two Trainers Talking (4)</a:t>
            </a:r>
            <a:endParaRPr/>
          </a:p>
        </p:txBody>
      </p:sp>
      <p:sp>
        <p:nvSpPr>
          <p:cNvPr id="94" name="Google Shape;94;p7"/>
          <p:cNvSpPr txBox="1">
            <a:spLocks noGrp="1"/>
          </p:cNvSpPr>
          <p:nvPr>
            <p:ph idx="1"/>
          </p:nvPr>
        </p:nvSpPr>
        <p:spPr>
          <a:xfrm>
            <a:off x="5337544" y="1267239"/>
            <a:ext cx="6450264"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I can’t wait to try this out in future trainings!</a:t>
            </a:r>
          </a:p>
        </p:txBody>
      </p:sp>
      <p:pic>
        <p:nvPicPr>
          <p:cNvPr id="2" name="Picture 1">
            <a:extLst>
              <a:ext uri="{FF2B5EF4-FFF2-40B4-BE49-F238E27FC236}">
                <a16:creationId xmlns:a16="http://schemas.microsoft.com/office/drawing/2014/main" id="{C2F4ECE9-4170-230D-3FE6-594A19FDED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5163" y="1500173"/>
            <a:ext cx="3892381" cy="4021649"/>
          </a:xfrm>
          <a:prstGeom prst="rect">
            <a:avLst/>
          </a:prstGeom>
          <a:ln>
            <a:solidFill>
              <a:srgbClr val="112E51"/>
            </a:solidFill>
          </a:ln>
        </p:spPr>
      </p:pic>
    </p:spTree>
    <p:extLst>
      <p:ext uri="{BB962C8B-B14F-4D97-AF65-F5344CB8AC3E}">
        <p14:creationId xmlns:p14="http://schemas.microsoft.com/office/powerpoint/2010/main" val="241890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Same Idea, Different Content Areas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Attributes</a:t>
            </a:r>
          </a:p>
          <a:p>
            <a:pPr marL="958850" lvl="1" indent="-342900">
              <a:spcBef>
                <a:spcPts val="0"/>
              </a:spcBef>
              <a:buSzPts val="2500"/>
              <a:buFont typeface="Courier New" panose="02070309020205020404" pitchFamily="49" charset="0"/>
              <a:buChar char="o"/>
            </a:pPr>
            <a:r>
              <a:rPr lang="en-US"/>
              <a:t>Describe attributes of 2D and 3D shapes and sort (mathematics)</a:t>
            </a:r>
          </a:p>
          <a:p>
            <a:pPr marL="958850" lvl="1" indent="-342900">
              <a:spcBef>
                <a:spcPts val="0"/>
              </a:spcBef>
              <a:buSzPts val="2500"/>
              <a:buFont typeface="Courier New" panose="02070309020205020404" pitchFamily="49" charset="0"/>
              <a:buChar char="o"/>
            </a:pPr>
            <a:r>
              <a:rPr lang="en-US"/>
              <a:t>Describe attributes of a character in a story and identify how they change (literacy)</a:t>
            </a:r>
          </a:p>
          <a:p>
            <a:pPr marL="958850" lvl="1" indent="-342900">
              <a:spcBef>
                <a:spcPts val="0"/>
              </a:spcBef>
              <a:buSzPts val="2500"/>
              <a:buFont typeface="Courier New" panose="02070309020205020404" pitchFamily="49" charset="0"/>
              <a:buChar char="o"/>
            </a:pPr>
            <a:r>
              <a:rPr lang="en-US"/>
              <a:t>Describe attributes of physical materials and sort (science)</a:t>
            </a:r>
          </a:p>
        </p:txBody>
      </p:sp>
    </p:spTree>
    <p:extLst>
      <p:ext uri="{BB962C8B-B14F-4D97-AF65-F5344CB8AC3E}">
        <p14:creationId xmlns:p14="http://schemas.microsoft.com/office/powerpoint/2010/main" val="89408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Related Standards Within Content Areas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What instructional strategies can teachers use within a content area to support students in building conceptual understanding?</a:t>
            </a:r>
          </a:p>
          <a:p>
            <a:pPr marL="501650" lvl="0" indent="-342900" algn="l" rtl="0">
              <a:lnSpc>
                <a:spcPct val="90000"/>
              </a:lnSpc>
              <a:spcBef>
                <a:spcPts val="0"/>
              </a:spcBef>
              <a:spcAft>
                <a:spcPts val="0"/>
              </a:spcAft>
              <a:buClr>
                <a:schemeClr val="dk1"/>
              </a:buClr>
              <a:buSzPts val="2500"/>
              <a:buBlip>
                <a:blip r:embed="rId3"/>
              </a:buBlip>
            </a:pPr>
            <a:endParaRPr lang="en-US"/>
          </a:p>
          <a:p>
            <a:pPr marL="158750" lvl="0" indent="0" algn="l" rtl="0">
              <a:lnSpc>
                <a:spcPct val="90000"/>
              </a:lnSpc>
              <a:spcBef>
                <a:spcPts val="0"/>
              </a:spcBef>
              <a:spcAft>
                <a:spcPts val="0"/>
              </a:spcAft>
              <a:buClr>
                <a:schemeClr val="dk1"/>
              </a:buClr>
              <a:buSzPts val="2500"/>
              <a:buNone/>
            </a:pPr>
            <a:r>
              <a:rPr lang="en-US"/>
              <a:t>(embed video)</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266522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Repetition With Variety</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Working toward a target goal in different ways</a:t>
            </a:r>
          </a:p>
          <a:p>
            <a:pPr marL="501650" indent="-342900">
              <a:spcBef>
                <a:spcPts val="0"/>
              </a:spcBef>
              <a:buClr>
                <a:schemeClr val="dk1"/>
              </a:buClr>
              <a:buSzPts val="2500"/>
            </a:pPr>
            <a:r>
              <a:rPr lang="en-US"/>
              <a:t>Cognitive engagement</a:t>
            </a:r>
          </a:p>
          <a:p>
            <a:pPr marL="501650" indent="-342900">
              <a:spcBef>
                <a:spcPts val="0"/>
              </a:spcBef>
              <a:buClr>
                <a:schemeClr val="dk1"/>
              </a:buClr>
              <a:buSzPts val="2500"/>
            </a:pPr>
            <a:r>
              <a:rPr lang="en-US"/>
              <a:t>Should not be confused with presenting information the same way until students demonstrate mastery</a:t>
            </a:r>
          </a:p>
          <a:p>
            <a:pPr marL="158750" lvl="0" indent="0" algn="l" rtl="0">
              <a:lnSpc>
                <a:spcPct val="90000"/>
              </a:lnSpc>
              <a:spcBef>
                <a:spcPts val="0"/>
              </a:spcBef>
              <a:spcAft>
                <a:spcPts val="0"/>
              </a:spcAft>
              <a:buClr>
                <a:schemeClr val="dk1"/>
              </a:buClr>
              <a:buSzPts val="2500"/>
              <a:buNone/>
            </a:pPr>
            <a:endParaRPr lang="en-US"/>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3464207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CAI Strategies for English Language Arts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Facilitate learning over time</a:t>
            </a:r>
          </a:p>
          <a:p>
            <a:pPr marL="501650" indent="-342900">
              <a:spcBef>
                <a:spcPts val="0"/>
              </a:spcBef>
              <a:buClr>
                <a:schemeClr val="dk1"/>
              </a:buClr>
              <a:buSzPts val="2500"/>
            </a:pPr>
            <a:r>
              <a:rPr lang="en-US"/>
              <a:t>Repetition with variety</a:t>
            </a:r>
          </a:p>
          <a:p>
            <a:pPr marL="501650" indent="-342900">
              <a:spcBef>
                <a:spcPts val="0"/>
              </a:spcBef>
              <a:buClr>
                <a:schemeClr val="dk1"/>
              </a:buClr>
              <a:buSzPts val="2500"/>
            </a:pPr>
            <a:r>
              <a:rPr lang="en-US"/>
              <a:t>Communicating purpose and value of learning</a:t>
            </a:r>
          </a:p>
          <a:p>
            <a:pPr marL="501650" indent="-342900">
              <a:spcBef>
                <a:spcPts val="0"/>
              </a:spcBef>
              <a:buClr>
                <a:schemeClr val="dk1"/>
              </a:buClr>
              <a:buSzPts val="2500"/>
            </a:pPr>
            <a:r>
              <a:rPr lang="en-US"/>
              <a:t>Example</a:t>
            </a:r>
          </a:p>
          <a:p>
            <a:pPr marL="958850" lvl="1" indent="-342900">
              <a:spcBef>
                <a:spcPts val="0"/>
              </a:spcBef>
              <a:buSzPts val="2500"/>
              <a:buFont typeface="Courier New" panose="02070309020205020404" pitchFamily="49" charset="0"/>
              <a:buChar char="o"/>
            </a:pPr>
            <a:r>
              <a:rPr lang="en-US"/>
              <a:t>Make words with letters every day</a:t>
            </a:r>
          </a:p>
          <a:p>
            <a:pPr marL="958850" lvl="1" indent="-342900">
              <a:spcBef>
                <a:spcPts val="0"/>
              </a:spcBef>
              <a:buSzPts val="2500"/>
              <a:buFont typeface="Courier New" panose="02070309020205020404" pitchFamily="49" charset="0"/>
              <a:buChar char="o"/>
            </a:pPr>
            <a:r>
              <a:rPr lang="en-US"/>
              <a:t>Familiar routine, increase variety and difficulty over time</a:t>
            </a:r>
          </a:p>
          <a:p>
            <a:pPr marL="501650" indent="-342900">
              <a:spcBef>
                <a:spcPts val="0"/>
              </a:spcBef>
            </a:pPr>
            <a:r>
              <a:rPr lang="en-US"/>
              <a:t>More information on DLM PD website</a:t>
            </a:r>
          </a:p>
          <a:p>
            <a:pPr marL="958850" lvl="1" indent="-342900">
              <a:spcBef>
                <a:spcPts val="0"/>
              </a:spcBef>
              <a:buSzPts val="2500"/>
              <a:buBlip>
                <a:blip r:embed="rId3"/>
              </a:buBlip>
            </a:pPr>
            <a:endParaRPr lang="en-US"/>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12995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Who Are Our Students?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Have a disability or multiple disabilities that impact intellectual functioning and adaptive behavior</a:t>
            </a:r>
          </a:p>
          <a:p>
            <a:pPr marL="501650" indent="-342900">
              <a:spcBef>
                <a:spcPts val="0"/>
              </a:spcBef>
              <a:buClr>
                <a:schemeClr val="dk1"/>
              </a:buClr>
              <a:buSzPts val="2500"/>
            </a:pPr>
            <a:r>
              <a:rPr lang="en-US"/>
              <a:t>Are different from one another</a:t>
            </a:r>
          </a:p>
          <a:p>
            <a:pPr marL="501650" indent="-342900">
              <a:spcBef>
                <a:spcPts val="0"/>
              </a:spcBef>
              <a:buClr>
                <a:schemeClr val="dk1"/>
              </a:buClr>
              <a:buSzPts val="2500"/>
            </a:pPr>
            <a:r>
              <a:rPr lang="en-US"/>
              <a:t>Have the ability to gain conceptual knowledge, skills, and understandings through meaningful opportunities to learn</a:t>
            </a:r>
          </a:p>
          <a:p>
            <a:pPr marL="501650" lvl="0" indent="-342900" algn="l" rtl="0">
              <a:lnSpc>
                <a:spcPct val="90000"/>
              </a:lnSpc>
              <a:spcBef>
                <a:spcPts val="0"/>
              </a:spcBef>
              <a:spcAft>
                <a:spcPts val="0"/>
              </a:spcAft>
              <a:buClr>
                <a:schemeClr val="dk1"/>
              </a:buClr>
              <a:buSzPts val="2500"/>
              <a:buBlip>
                <a:blip r:embed="rId3"/>
              </a:buBlip>
            </a:pPr>
            <a:endParaRPr/>
          </a:p>
        </p:txBody>
      </p:sp>
    </p:spTree>
    <p:extLst>
      <p:ext uri="{BB962C8B-B14F-4D97-AF65-F5344CB8AC3E}">
        <p14:creationId xmlns:p14="http://schemas.microsoft.com/office/powerpoint/2010/main" val="72611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CAI Strategies for Mathematics</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Encourage conceptual understanding</a:t>
            </a:r>
          </a:p>
          <a:p>
            <a:pPr marL="501650" indent="-342900">
              <a:spcBef>
                <a:spcPts val="0"/>
              </a:spcBef>
              <a:buClr>
                <a:schemeClr val="dk1"/>
              </a:buClr>
              <a:buSzPts val="2500"/>
            </a:pPr>
            <a:r>
              <a:rPr lang="en-US"/>
              <a:t>Support productive struggle of learning</a:t>
            </a:r>
          </a:p>
          <a:p>
            <a:pPr marL="501650" indent="-342900">
              <a:spcBef>
                <a:spcPts val="0"/>
              </a:spcBef>
              <a:buClr>
                <a:schemeClr val="dk1"/>
              </a:buClr>
              <a:buSzPts val="2500"/>
            </a:pPr>
            <a:r>
              <a:rPr lang="en-US"/>
              <a:t>“Think aloud” during problem-solving</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684216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486188"/>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CAI Strategies for Science</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Build deeper conceptual knowledge</a:t>
            </a:r>
          </a:p>
          <a:p>
            <a:pPr marL="501650" indent="-342900">
              <a:spcBef>
                <a:spcPts val="0"/>
              </a:spcBef>
              <a:buClr>
                <a:schemeClr val="dk1"/>
              </a:buClr>
              <a:buSzPts val="2500"/>
            </a:pPr>
            <a:r>
              <a:rPr lang="en-US"/>
              <a:t>Activate prior knowledge using an engagement activity</a:t>
            </a:r>
          </a:p>
          <a:p>
            <a:pPr marL="501650" indent="-342900">
              <a:spcBef>
                <a:spcPts val="0"/>
              </a:spcBef>
              <a:buClr>
                <a:schemeClr val="dk1"/>
              </a:buClr>
              <a:buSzPts val="2500"/>
            </a:pPr>
            <a:r>
              <a:rPr lang="en-US"/>
              <a:t>Example</a:t>
            </a:r>
          </a:p>
          <a:p>
            <a:pPr marL="958850" lvl="1" indent="-342900">
              <a:spcBef>
                <a:spcPts val="0"/>
              </a:spcBef>
              <a:buSzPts val="2500"/>
              <a:buFont typeface="Courier New" panose="02070309020205020404" pitchFamily="49" charset="0"/>
              <a:buChar char="o"/>
            </a:pPr>
            <a:r>
              <a:rPr lang="en-US"/>
              <a:t>Discuss types of clothes worn in different seasons</a:t>
            </a:r>
          </a:p>
          <a:p>
            <a:pPr marL="958850" lvl="1" indent="-342900">
              <a:spcBef>
                <a:spcPts val="0"/>
              </a:spcBef>
              <a:buSzPts val="2500"/>
              <a:buFont typeface="Courier New" panose="02070309020205020404" pitchFamily="49" charset="0"/>
              <a:buChar char="o"/>
            </a:pPr>
            <a:r>
              <a:rPr lang="en-US"/>
              <a:t>Ideas of changes in temperature related to where sun is located in the sky</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153954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51216"/>
            <a:ext cx="10515600" cy="122208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Roboto"/>
              <a:buNone/>
            </a:pPr>
            <a:r>
              <a:rPr lang="en-US"/>
              <a:t>Characteristics of CAI Across Content Areas Include</a:t>
            </a:r>
            <a:endParaRPr/>
          </a:p>
        </p:txBody>
      </p:sp>
      <p:sp>
        <p:nvSpPr>
          <p:cNvPr id="88" name="Google Shape;88;p6"/>
          <p:cNvSpPr txBox="1">
            <a:spLocks noGrp="1"/>
          </p:cNvSpPr>
          <p:nvPr>
            <p:ph idx="1"/>
          </p:nvPr>
        </p:nvSpPr>
        <p:spPr>
          <a:xfrm>
            <a:off x="1192695" y="1573305"/>
            <a:ext cx="10595113" cy="4181452"/>
          </a:xfrm>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Active interaction and collaboration</a:t>
            </a:r>
          </a:p>
          <a:p>
            <a:pPr marL="501650" indent="-342900">
              <a:spcBef>
                <a:spcPts val="0"/>
              </a:spcBef>
              <a:buClr>
                <a:schemeClr val="dk1"/>
              </a:buClr>
              <a:buSzPts val="2500"/>
            </a:pPr>
            <a:r>
              <a:rPr lang="en-US"/>
              <a:t>Access to communication</a:t>
            </a:r>
          </a:p>
          <a:p>
            <a:pPr marL="501650" indent="-342900">
              <a:spcBef>
                <a:spcPts val="0"/>
              </a:spcBef>
              <a:buClr>
                <a:schemeClr val="dk1"/>
              </a:buClr>
              <a:buSzPts val="2500"/>
            </a:pPr>
            <a:r>
              <a:rPr lang="en-US"/>
              <a:t>Sharing the purpose and value of learning goals</a:t>
            </a:r>
          </a:p>
          <a:p>
            <a:pPr marL="501650" indent="-342900">
              <a:spcBef>
                <a:spcPts val="0"/>
              </a:spcBef>
              <a:buClr>
                <a:schemeClr val="dk1"/>
              </a:buClr>
              <a:buSzPts val="2500"/>
            </a:pPr>
            <a:r>
              <a:rPr lang="en-US"/>
              <a:t>Applying knowledge and skills</a:t>
            </a:r>
          </a:p>
          <a:p>
            <a:pPr marL="501650" indent="-342900">
              <a:spcBef>
                <a:spcPts val="0"/>
              </a:spcBef>
              <a:buClr>
                <a:schemeClr val="dk1"/>
              </a:buClr>
              <a:buSzPts val="2500"/>
            </a:pPr>
            <a:r>
              <a:rPr lang="en-US"/>
              <a:t>Learning that builds over time</a:t>
            </a:r>
          </a:p>
          <a:p>
            <a:pPr marL="501650" indent="-342900">
              <a:spcBef>
                <a:spcPts val="0"/>
              </a:spcBef>
              <a:buClr>
                <a:schemeClr val="dk1"/>
              </a:buClr>
              <a:buSzPts val="2500"/>
            </a:pPr>
            <a:r>
              <a:rPr lang="en-US"/>
              <a:t>Pointing out personal connections</a:t>
            </a:r>
          </a:p>
          <a:p>
            <a:pPr marL="501650" indent="-342900">
              <a:spcBef>
                <a:spcPts val="0"/>
              </a:spcBef>
              <a:buClr>
                <a:schemeClr val="dk1"/>
              </a:buClr>
              <a:buSzPts val="2500"/>
            </a:pPr>
            <a:r>
              <a:rPr lang="en-US"/>
              <a:t>Shifting from targeting isolated standards and rote procedural skills</a:t>
            </a:r>
          </a:p>
        </p:txBody>
      </p:sp>
    </p:spTree>
    <p:extLst>
      <p:ext uri="{BB962C8B-B14F-4D97-AF65-F5344CB8AC3E}">
        <p14:creationId xmlns:p14="http://schemas.microsoft.com/office/powerpoint/2010/main" val="211147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1"/>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dirty="0"/>
              <a:t>Two Trainers Talking (1)</a:t>
            </a:r>
            <a:endParaRPr dirty="0"/>
          </a:p>
        </p:txBody>
      </p:sp>
      <p:sp>
        <p:nvSpPr>
          <p:cNvPr id="94" name="Google Shape;94;p7"/>
          <p:cNvSpPr txBox="1">
            <a:spLocks noGrp="1"/>
          </p:cNvSpPr>
          <p:nvPr>
            <p:ph idx="1"/>
          </p:nvPr>
        </p:nvSpPr>
        <p:spPr>
          <a:xfrm>
            <a:off x="4401879" y="1267239"/>
            <a:ext cx="7385929"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At a recent training, we discussed shared reading and predictable chart building as examples of CAI.</a:t>
            </a:r>
          </a:p>
          <a:p>
            <a:pPr marL="501650" indent="-342900">
              <a:spcBef>
                <a:spcPts val="0"/>
              </a:spcBef>
            </a:pPr>
            <a:r>
              <a:rPr lang="en-US"/>
              <a:t>How could I do something similar in science?</a:t>
            </a:r>
          </a:p>
        </p:txBody>
      </p:sp>
      <p:pic>
        <p:nvPicPr>
          <p:cNvPr id="3" name="Picture 2">
            <a:extLst>
              <a:ext uri="{FF2B5EF4-FFF2-40B4-BE49-F238E27FC236}">
                <a16:creationId xmlns:a16="http://schemas.microsoft.com/office/drawing/2014/main" id="{2E778BE7-6D4A-EE9D-764B-A3A8F01E6A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92865" y="1291301"/>
            <a:ext cx="3009014" cy="4275397"/>
          </a:xfrm>
          <a:prstGeom prst="rect">
            <a:avLst/>
          </a:prstGeom>
          <a:ln w="3175">
            <a:solidFill>
              <a:srgbClr val="112E51"/>
            </a:solidFill>
          </a:ln>
        </p:spPr>
      </p:pic>
    </p:spTree>
    <p:extLst>
      <p:ext uri="{BB962C8B-B14F-4D97-AF65-F5344CB8AC3E}">
        <p14:creationId xmlns:p14="http://schemas.microsoft.com/office/powerpoint/2010/main" val="67080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dirty="0"/>
              <a:t>Two Trainers Talking (2)</a:t>
            </a:r>
            <a:endParaRPr dirty="0"/>
          </a:p>
        </p:txBody>
      </p:sp>
      <p:sp>
        <p:nvSpPr>
          <p:cNvPr id="94" name="Google Shape;94;p7"/>
          <p:cNvSpPr txBox="1">
            <a:spLocks noGrp="1"/>
          </p:cNvSpPr>
          <p:nvPr>
            <p:ph idx="1"/>
          </p:nvPr>
        </p:nvSpPr>
        <p:spPr>
          <a:xfrm>
            <a:off x="1192695" y="1267239"/>
            <a:ext cx="5494125"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Discussed a big idea connecting three science standards, using models</a:t>
            </a:r>
          </a:p>
          <a:p>
            <a:pPr marL="501650" indent="-342900">
              <a:spcBef>
                <a:spcPts val="0"/>
              </a:spcBef>
            </a:pPr>
            <a:r>
              <a:rPr lang="en-US"/>
              <a:t>Repetition with variety</a:t>
            </a:r>
          </a:p>
          <a:p>
            <a:pPr marL="501650" indent="-342900">
              <a:spcBef>
                <a:spcPts val="0"/>
              </a:spcBef>
            </a:pPr>
            <a:r>
              <a:rPr lang="en-US"/>
              <a:t>Models in different contexts</a:t>
            </a:r>
          </a:p>
          <a:p>
            <a:pPr marL="958850" lvl="1" indent="-342900">
              <a:spcBef>
                <a:spcPts val="0"/>
              </a:spcBef>
              <a:buFont typeface="Courier New" panose="02070309020205020404" pitchFamily="49" charset="0"/>
              <a:buChar char="o"/>
            </a:pPr>
            <a:r>
              <a:rPr lang="en-US"/>
              <a:t>Show relationships, even if the context is different</a:t>
            </a:r>
          </a:p>
          <a:p>
            <a:pPr marL="501650" indent="-342900">
              <a:spcBef>
                <a:spcPts val="0"/>
              </a:spcBef>
            </a:pPr>
            <a:r>
              <a:rPr lang="en-US"/>
              <a:t>Remember, models don’t have to be complex.</a:t>
            </a:r>
          </a:p>
        </p:txBody>
      </p:sp>
      <p:pic>
        <p:nvPicPr>
          <p:cNvPr id="6" name="Picture 5">
            <a:extLst>
              <a:ext uri="{FF2B5EF4-FFF2-40B4-BE49-F238E27FC236}">
                <a16:creationId xmlns:a16="http://schemas.microsoft.com/office/drawing/2014/main" id="{D306FC69-4751-B9C3-1E53-AD2CF9650A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6820" y="1267238"/>
            <a:ext cx="4137123" cy="4258091"/>
          </a:xfrm>
          <a:prstGeom prst="rect">
            <a:avLst/>
          </a:prstGeom>
          <a:ln w="3175">
            <a:solidFill>
              <a:srgbClr val="112E51"/>
            </a:solidFill>
          </a:ln>
        </p:spPr>
      </p:pic>
    </p:spTree>
    <p:extLst>
      <p:ext uri="{BB962C8B-B14F-4D97-AF65-F5344CB8AC3E}">
        <p14:creationId xmlns:p14="http://schemas.microsoft.com/office/powerpoint/2010/main" val="4224545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838200" y="322191"/>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dirty="0"/>
              <a:t>Two Trainers Talking (3)</a:t>
            </a:r>
            <a:endParaRPr dirty="0"/>
          </a:p>
        </p:txBody>
      </p:sp>
      <p:sp>
        <p:nvSpPr>
          <p:cNvPr id="94" name="Google Shape;94;p7"/>
          <p:cNvSpPr txBox="1">
            <a:spLocks noGrp="1"/>
          </p:cNvSpPr>
          <p:nvPr>
            <p:ph idx="1"/>
          </p:nvPr>
        </p:nvSpPr>
        <p:spPr>
          <a:xfrm>
            <a:off x="4401879" y="1267239"/>
            <a:ext cx="7385929" cy="4487518"/>
          </a:xfrm>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t>I can’t wait to try these ideas out in my next teacher PD!</a:t>
            </a:r>
          </a:p>
          <a:p>
            <a:pPr marL="501650" indent="-342900">
              <a:spcBef>
                <a:spcPts val="0"/>
              </a:spcBef>
              <a:buBlip>
                <a:blip r:embed="rId3"/>
              </a:buBlip>
            </a:pPr>
            <a:endParaRPr lang="en-US"/>
          </a:p>
        </p:txBody>
      </p:sp>
      <p:pic>
        <p:nvPicPr>
          <p:cNvPr id="3" name="Picture 2">
            <a:extLst>
              <a:ext uri="{FF2B5EF4-FFF2-40B4-BE49-F238E27FC236}">
                <a16:creationId xmlns:a16="http://schemas.microsoft.com/office/drawing/2014/main" id="{2E778BE7-6D4A-EE9D-764B-A3A8F01E6A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92865" y="1267239"/>
            <a:ext cx="3009014" cy="4275397"/>
          </a:xfrm>
          <a:prstGeom prst="rect">
            <a:avLst/>
          </a:prstGeom>
          <a:ln w="3175">
            <a:solidFill>
              <a:srgbClr val="112E51"/>
            </a:solidFill>
          </a:ln>
        </p:spPr>
      </p:pic>
    </p:spTree>
    <p:extLst>
      <p:ext uri="{BB962C8B-B14F-4D97-AF65-F5344CB8AC3E}">
        <p14:creationId xmlns:p14="http://schemas.microsoft.com/office/powerpoint/2010/main" val="247063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dirty="0"/>
              <a:t>Activity (2)</a:t>
            </a:r>
            <a:endParaRPr dirty="0"/>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The two trainers discussed instructional strategies to include in PD that reflect comprehensive academic instruction.</a:t>
            </a:r>
          </a:p>
          <a:p>
            <a:pPr marL="501650" indent="-342900">
              <a:spcBef>
                <a:spcPts val="0"/>
              </a:spcBef>
              <a:buClr>
                <a:schemeClr val="dk1"/>
              </a:buClr>
              <a:buSzPts val="2500"/>
            </a:pPr>
            <a:r>
              <a:rPr lang="en-US"/>
              <a:t>Identify two strategies that you learned for teaching comprehensive academic instruction. How can you see yourself incorporating these ideas into your PD?</a:t>
            </a:r>
          </a:p>
        </p:txBody>
      </p:sp>
    </p:spTree>
    <p:extLst>
      <p:ext uri="{BB962C8B-B14F-4D97-AF65-F5344CB8AC3E}">
        <p14:creationId xmlns:p14="http://schemas.microsoft.com/office/powerpoint/2010/main" val="238444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D87F-7015-BDA3-20CC-0ED44C61BEF2}"/>
              </a:ext>
            </a:extLst>
          </p:cNvPr>
          <p:cNvSpPr>
            <a:spLocks noGrp="1"/>
          </p:cNvSpPr>
          <p:nvPr>
            <p:ph type="title" idx="4294967295"/>
          </p:nvPr>
        </p:nvSpPr>
        <p:spPr>
          <a:xfrm>
            <a:off x="357809" y="-781051"/>
            <a:ext cx="10515600" cy="781051"/>
          </a:xfrm>
        </p:spPr>
        <p:txBody>
          <a:bodyPr vert="horz" lIns="91440" tIns="45720" rIns="91440" bIns="45720" rtlCol="0" anchor="b">
            <a:normAutofit/>
          </a:bodyPr>
          <a:lstStyle/>
          <a:p>
            <a:r>
              <a:rPr lang="en-US" dirty="0"/>
              <a:t>Thank you</a:t>
            </a:r>
          </a:p>
        </p:txBody>
      </p:sp>
      <p:sp>
        <p:nvSpPr>
          <p:cNvPr id="6" name="Text Placeholder 5">
            <a:extLst>
              <a:ext uri="{FF2B5EF4-FFF2-40B4-BE49-F238E27FC236}">
                <a16:creationId xmlns:a16="http://schemas.microsoft.com/office/drawing/2014/main" id="{19969FC0-6DB4-9104-B137-8E120317DB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95668EB9-C875-FF1B-8075-AEEE89399A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9650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3F94-550C-D545-BEB6-18D9BB8F9117}"/>
              </a:ext>
            </a:extLst>
          </p:cNvPr>
          <p:cNvSpPr>
            <a:spLocks noGrp="1"/>
          </p:cNvSpPr>
          <p:nvPr>
            <p:ph type="title"/>
          </p:nvPr>
        </p:nvSpPr>
        <p:spPr/>
        <p:txBody>
          <a:bodyPr>
            <a:noAutofit/>
          </a:bodyPr>
          <a:lstStyle/>
          <a:p>
            <a:r>
              <a:rPr lang="en-US"/>
              <a:t>Defining Comprehensive Academic Instruction</a:t>
            </a:r>
          </a:p>
        </p:txBody>
      </p:sp>
    </p:spTree>
    <p:extLst>
      <p:ext uri="{BB962C8B-B14F-4D97-AF65-F5344CB8AC3E}">
        <p14:creationId xmlns:p14="http://schemas.microsoft.com/office/powerpoint/2010/main" val="325163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Comprehensive Academic Instruction</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Focuses on connections between conceptual understanding and procedural application</a:t>
            </a:r>
          </a:p>
          <a:p>
            <a:pPr marL="501650" indent="-342900">
              <a:spcBef>
                <a:spcPts val="0"/>
              </a:spcBef>
              <a:buClr>
                <a:schemeClr val="dk1"/>
              </a:buClr>
              <a:buSzPts val="2500"/>
            </a:pPr>
            <a:r>
              <a:rPr lang="en-US"/>
              <a:t>Goals</a:t>
            </a:r>
          </a:p>
          <a:p>
            <a:pPr marL="958850" lvl="1" indent="-342900">
              <a:spcBef>
                <a:spcPts val="0"/>
              </a:spcBef>
              <a:buSzPts val="2500"/>
              <a:buFont typeface="Courier New" panose="02070309020205020404" pitchFamily="49" charset="0"/>
              <a:buChar char="o"/>
            </a:pPr>
            <a:r>
              <a:rPr lang="en-US"/>
              <a:t>Build conceptual understanding and meaning</a:t>
            </a:r>
          </a:p>
          <a:p>
            <a:pPr marL="958850" lvl="1" indent="-342900">
              <a:spcBef>
                <a:spcPts val="0"/>
              </a:spcBef>
              <a:buSzPts val="2500"/>
              <a:buFont typeface="Courier New" panose="02070309020205020404" pitchFamily="49" charset="0"/>
              <a:buChar char="o"/>
            </a:pPr>
            <a:r>
              <a:rPr lang="en-US"/>
              <a:t>Know how, why, and when to apply knowledge to answer questions</a:t>
            </a:r>
          </a:p>
          <a:p>
            <a:pPr marL="958850" lvl="1" indent="-342900">
              <a:spcBef>
                <a:spcPts val="0"/>
              </a:spcBef>
              <a:buSzPts val="2500"/>
              <a:buFont typeface="Courier New" panose="02070309020205020404" pitchFamily="49" charset="0"/>
              <a:buChar char="o"/>
            </a:pPr>
            <a:r>
              <a:rPr lang="en-US"/>
              <a:t>Support students in sense-making and communication to fully participate in society</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332978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51217"/>
            <a:ext cx="10515600" cy="1141407"/>
          </a:xfrm>
          <a:prstGeom prst="rect">
            <a:avLst/>
          </a:prstGeom>
          <a:noFill/>
          <a:ln>
            <a:noFill/>
          </a:ln>
        </p:spPr>
        <p:txBody>
          <a:bodyPr spcFirstLastPara="1" wrap="square" lIns="91425" tIns="45700" rIns="91425" bIns="45700" anchor="b" anchorCtr="0">
            <a:noAutofit/>
          </a:bodyPr>
          <a:lstStyle/>
          <a:p>
            <a:r>
              <a:rPr lang="en-US">
                <a:ea typeface="Roboto"/>
                <a:cs typeface="Roboto"/>
              </a:rPr>
              <a:t>Defining Comprehensive Academic Instruction (Erickson &amp; Koppenhaver, 2020)</a:t>
            </a:r>
            <a:endParaRPr/>
          </a:p>
        </p:txBody>
      </p:sp>
      <p:sp>
        <p:nvSpPr>
          <p:cNvPr id="88" name="Google Shape;88;p6"/>
          <p:cNvSpPr txBox="1">
            <a:spLocks noGrp="1"/>
          </p:cNvSpPr>
          <p:nvPr>
            <p:ph idx="1"/>
          </p:nvPr>
        </p:nvSpPr>
        <p:spPr>
          <a:xfrm>
            <a:off x="1192695" y="1788459"/>
            <a:ext cx="10595113" cy="3966298"/>
          </a:xfrm>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Academic learning that leads to deep understanding</a:t>
            </a:r>
          </a:p>
          <a:p>
            <a:pPr marL="501650" indent="-342900">
              <a:spcBef>
                <a:spcPts val="0"/>
              </a:spcBef>
              <a:buClr>
                <a:schemeClr val="dk1"/>
              </a:buClr>
              <a:buSzPts val="2500"/>
            </a:pPr>
            <a:r>
              <a:rPr lang="en-US"/>
              <a:t>Emphasize connections and relationships between multidimensional standards</a:t>
            </a:r>
          </a:p>
          <a:p>
            <a:pPr marL="501650" indent="-342900">
              <a:spcBef>
                <a:spcPts val="0"/>
              </a:spcBef>
              <a:buClr>
                <a:schemeClr val="dk1"/>
              </a:buClr>
              <a:buSzPts val="2500"/>
            </a:pPr>
            <a:r>
              <a:rPr lang="en-US"/>
              <a:t>Support learning across all content areas</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112882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54146"/>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Teachers Incorporate CAI Through</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Creating learning goals that are broad in nature</a:t>
            </a:r>
          </a:p>
          <a:p>
            <a:pPr marL="958850" lvl="1" indent="-342900">
              <a:spcBef>
                <a:spcPts val="0"/>
              </a:spcBef>
              <a:buSzPts val="2500"/>
              <a:buFont typeface="Courier New" panose="02070309020205020404" pitchFamily="49" charset="0"/>
              <a:buChar char="o"/>
            </a:pPr>
            <a:r>
              <a:rPr lang="en-US"/>
              <a:t>Target multiple standards across or within content standards</a:t>
            </a:r>
          </a:p>
          <a:p>
            <a:pPr marL="501650" indent="-342900">
              <a:spcBef>
                <a:spcPts val="0"/>
              </a:spcBef>
              <a:buClr>
                <a:schemeClr val="dk1"/>
              </a:buClr>
              <a:buSzPts val="2500"/>
            </a:pPr>
            <a:r>
              <a:rPr lang="en-US"/>
              <a:t>Shifting the focus of lessons</a:t>
            </a:r>
          </a:p>
          <a:p>
            <a:pPr marL="958850" lvl="1" indent="-342900">
              <a:spcBef>
                <a:spcPts val="0"/>
              </a:spcBef>
              <a:buSzPts val="2500"/>
              <a:buFont typeface="Courier New" panose="02070309020205020404" pitchFamily="49" charset="0"/>
              <a:buChar char="o"/>
            </a:pPr>
            <a:r>
              <a:rPr lang="en-US"/>
              <a:t>Focus deeply on academics</a:t>
            </a:r>
          </a:p>
          <a:p>
            <a:pPr marL="958850" lvl="1" indent="-342900">
              <a:spcBef>
                <a:spcPts val="0"/>
              </a:spcBef>
              <a:buSzPts val="2500"/>
              <a:buBlip>
                <a:blip r:embed="rId3"/>
              </a:buBlip>
            </a:pPr>
            <a:endParaRPr/>
          </a:p>
        </p:txBody>
      </p:sp>
      <p:pic>
        <p:nvPicPr>
          <p:cNvPr id="2" name="Picture 1">
            <a:extLst>
              <a:ext uri="{FF2B5EF4-FFF2-40B4-BE49-F238E27FC236}">
                <a16:creationId xmlns:a16="http://schemas.microsoft.com/office/drawing/2014/main" id="{495CA9F9-0E1F-773A-3BF2-762860FE9D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9747" y="2325821"/>
            <a:ext cx="3178629" cy="3071132"/>
          </a:xfrm>
          <a:prstGeom prst="rect">
            <a:avLst/>
          </a:prstGeom>
          <a:ln w="3175">
            <a:solidFill>
              <a:schemeClr val="tx1"/>
            </a:solidFill>
          </a:ln>
        </p:spPr>
      </p:pic>
    </p:spTree>
    <p:extLst>
      <p:ext uri="{BB962C8B-B14F-4D97-AF65-F5344CB8AC3E}">
        <p14:creationId xmlns:p14="http://schemas.microsoft.com/office/powerpoint/2010/main" val="81942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838200"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Classrooms That Incorporate CAI</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buClr>
                <a:schemeClr val="dk1"/>
              </a:buClr>
              <a:buSzPts val="2500"/>
            </a:pPr>
            <a:r>
              <a:rPr lang="en-US"/>
              <a:t>Reflect high academic expectations</a:t>
            </a:r>
          </a:p>
          <a:p>
            <a:pPr marL="501650" indent="-342900">
              <a:spcBef>
                <a:spcPts val="0"/>
              </a:spcBef>
              <a:buClr>
                <a:schemeClr val="dk1"/>
              </a:buClr>
              <a:buSzPts val="2500"/>
            </a:pPr>
            <a:r>
              <a:rPr lang="en-US"/>
              <a:t>Connect big ideas within and across subject areas</a:t>
            </a:r>
          </a:p>
          <a:p>
            <a:pPr marL="501650" indent="-342900">
              <a:spcBef>
                <a:spcPts val="0"/>
              </a:spcBef>
              <a:buClr>
                <a:schemeClr val="dk1"/>
              </a:buClr>
              <a:buSzPts val="2500"/>
            </a:pPr>
            <a:r>
              <a:rPr lang="en-US"/>
              <a:t>Include authentic student experiences</a:t>
            </a:r>
          </a:p>
          <a:p>
            <a:pPr marL="958850" lvl="1" indent="-342900">
              <a:spcBef>
                <a:spcPts val="0"/>
              </a:spcBef>
              <a:buSzPts val="2500"/>
              <a:buFont typeface="Courier New" panose="02070309020205020404" pitchFamily="49" charset="0"/>
              <a:buChar char="o"/>
            </a:pPr>
            <a:r>
              <a:rPr lang="en-US"/>
              <a:t>Real-world complexity</a:t>
            </a:r>
          </a:p>
          <a:p>
            <a:pPr marL="958850" lvl="1" indent="-342900">
              <a:spcBef>
                <a:spcPts val="0"/>
              </a:spcBef>
              <a:buSzPts val="2500"/>
              <a:buBlip>
                <a:blip r:embed="rId3"/>
              </a:buBlip>
            </a:pPr>
            <a:endParaRPr/>
          </a:p>
        </p:txBody>
      </p:sp>
    </p:spTree>
    <p:extLst>
      <p:ext uri="{BB962C8B-B14F-4D97-AF65-F5344CB8AC3E}">
        <p14:creationId xmlns:p14="http://schemas.microsoft.com/office/powerpoint/2010/main" val="272085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1232451" y="322192"/>
            <a:ext cx="10515600" cy="7810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Roboto"/>
              <a:buNone/>
            </a:pPr>
            <a:r>
              <a:rPr lang="en-US"/>
              <a:t>How DLM Essential Elements Promote CAI (1)</a:t>
            </a:r>
            <a:endParaRPr/>
          </a:p>
        </p:txBody>
      </p:sp>
      <p:sp>
        <p:nvSpPr>
          <p:cNvPr id="88" name="Google Shape;88;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501650" indent="-342900">
              <a:spcBef>
                <a:spcPts val="0"/>
              </a:spcBef>
            </a:pPr>
            <a:r>
              <a:rPr lang="en-US">
                <a:ea typeface="Roboto"/>
                <a:cs typeface="Roboto"/>
              </a:rPr>
              <a:t>Reflect high academic expectations</a:t>
            </a:r>
          </a:p>
          <a:p>
            <a:pPr marL="501650" indent="-342900">
              <a:spcBef>
                <a:spcPts val="0"/>
              </a:spcBef>
            </a:pPr>
            <a:r>
              <a:rPr lang="en-US">
                <a:ea typeface="Roboto"/>
                <a:cs typeface="Roboto"/>
              </a:rPr>
              <a:t>Connections between and within content areas</a:t>
            </a:r>
          </a:p>
          <a:p>
            <a:pPr marL="501650" indent="-342900">
              <a:spcBef>
                <a:spcPts val="0"/>
              </a:spcBef>
            </a:pPr>
            <a:r>
              <a:rPr lang="en-US">
                <a:ea typeface="Roboto"/>
                <a:cs typeface="Roboto"/>
              </a:rPr>
              <a:t>DLM Essential Elements are grade-aligned expectations </a:t>
            </a:r>
            <a:endParaRPr lang="en-US"/>
          </a:p>
          <a:p>
            <a:pPr marL="501650" indent="-342900">
              <a:spcBef>
                <a:spcPts val="0"/>
              </a:spcBef>
              <a:buClr>
                <a:schemeClr val="dk1"/>
              </a:buClr>
              <a:buSzPts val="2500"/>
            </a:pPr>
            <a:r>
              <a:rPr lang="en-US"/>
              <a:t>Groups of thematically-related Essential Elements are organized into conceptual areas</a:t>
            </a:r>
          </a:p>
          <a:p>
            <a:pPr marL="958850" lvl="1" indent="-342900">
              <a:spcBef>
                <a:spcPts val="0"/>
              </a:spcBef>
              <a:buSzPts val="2500"/>
              <a:buFont typeface="Courier New" panose="02070309020205020404" pitchFamily="49" charset="0"/>
              <a:buChar char="o"/>
            </a:pPr>
            <a:r>
              <a:rPr lang="en-US"/>
              <a:t>Example of English language arts Conceptual Area 1</a:t>
            </a:r>
          </a:p>
          <a:p>
            <a:pPr marL="1416050" lvl="2" indent="-342900">
              <a:spcBef>
                <a:spcPts val="0"/>
              </a:spcBef>
              <a:buSzPts val="2500"/>
              <a:buFont typeface="Courier New" panose="02070309020205020404" pitchFamily="49" charset="0"/>
              <a:buChar char="o"/>
            </a:pPr>
            <a:r>
              <a:rPr lang="en-US" sz="2200"/>
              <a:t>ELA C1.1 Determine critical elements of text </a:t>
            </a:r>
          </a:p>
          <a:p>
            <a:pPr marL="1416050" lvl="2" indent="-342900">
              <a:spcBef>
                <a:spcPts val="0"/>
              </a:spcBef>
              <a:buSzPts val="2500"/>
              <a:buFont typeface="Courier New" panose="02070309020205020404" pitchFamily="49" charset="0"/>
              <a:buChar char="o"/>
            </a:pPr>
            <a:r>
              <a:rPr lang="en-US" sz="2200"/>
              <a:t>ELA C1.2 Construct understandings of text </a:t>
            </a:r>
          </a:p>
          <a:p>
            <a:pPr marL="1416050" lvl="2" indent="-342900">
              <a:spcBef>
                <a:spcPts val="0"/>
              </a:spcBef>
              <a:buSzPts val="2500"/>
              <a:buFont typeface="Courier New" panose="02070309020205020404" pitchFamily="49" charset="0"/>
              <a:buChar char="o"/>
            </a:pPr>
            <a:r>
              <a:rPr lang="en-US" sz="2200"/>
              <a:t>ELA C1.3 Integrate ideas and information from text</a:t>
            </a:r>
          </a:p>
          <a:p>
            <a:pPr marL="158750" indent="0">
              <a:spcBef>
                <a:spcPts val="0"/>
              </a:spcBef>
              <a:buNone/>
            </a:pPr>
            <a:endParaRPr/>
          </a:p>
        </p:txBody>
      </p:sp>
    </p:spTree>
    <p:extLst>
      <p:ext uri="{BB962C8B-B14F-4D97-AF65-F5344CB8AC3E}">
        <p14:creationId xmlns:p14="http://schemas.microsoft.com/office/powerpoint/2010/main" val="3244543476"/>
      </p:ext>
    </p:extLst>
  </p:cSld>
  <p:clrMapOvr>
    <a:masterClrMapping/>
  </p:clrMapOvr>
</p:sld>
</file>

<file path=ppt/theme/theme1.xml><?xml version="1.0" encoding="utf-8"?>
<a:theme xmlns:a="http://schemas.openxmlformats.org/drawingml/2006/main" name="SETTT24">
  <a:themeElements>
    <a:clrScheme name="SETTT">
      <a:dk1>
        <a:srgbClr val="112C50"/>
      </a:dk1>
      <a:lt1>
        <a:srgbClr val="FFFFFF"/>
      </a:lt1>
      <a:dk2>
        <a:srgbClr val="000000"/>
      </a:dk2>
      <a:lt2>
        <a:srgbClr val="E7E6E6"/>
      </a:lt2>
      <a:accent1>
        <a:srgbClr val="066A98"/>
      </a:accent1>
      <a:accent2>
        <a:srgbClr val="C9472C"/>
      </a:accent2>
      <a:accent3>
        <a:srgbClr val="71BED1"/>
      </a:accent3>
      <a:accent4>
        <a:srgbClr val="C0C0C0"/>
      </a:accent4>
      <a:accent5>
        <a:srgbClr val="929292"/>
      </a:accent5>
      <a:accent6>
        <a:srgbClr val="5E5E5E"/>
      </a:accent6>
      <a:hlink>
        <a:srgbClr val="066A98"/>
      </a:hlink>
      <a:folHlink>
        <a:srgbClr val="066A9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TTT24" id="{B429A188-2739-45C0-A4C1-72B769A418C8}" vid="{0268A11C-456A-4618-908C-662767B826B2}"/>
    </a:ext>
  </a:extLst>
</a:theme>
</file>

<file path=ppt/theme/theme2.xml><?xml version="1.0" encoding="utf-8"?>
<a:theme xmlns:a="http://schemas.openxmlformats.org/drawingml/2006/main" name="Office Theme">
  <a:themeElements>
    <a:clrScheme name="SETTT">
      <a:dk1>
        <a:srgbClr val="112C50"/>
      </a:dk1>
      <a:lt1>
        <a:srgbClr val="FFFFFF"/>
      </a:lt1>
      <a:dk2>
        <a:srgbClr val="000000"/>
      </a:dk2>
      <a:lt2>
        <a:srgbClr val="E7E6E6"/>
      </a:lt2>
      <a:accent1>
        <a:srgbClr val="066A98"/>
      </a:accent1>
      <a:accent2>
        <a:srgbClr val="C9472C"/>
      </a:accent2>
      <a:accent3>
        <a:srgbClr val="71BED1"/>
      </a:accent3>
      <a:accent4>
        <a:srgbClr val="C0C0C0"/>
      </a:accent4>
      <a:accent5>
        <a:srgbClr val="929292"/>
      </a:accent5>
      <a:accent6>
        <a:srgbClr val="5E5E5E"/>
      </a:accent6>
      <a:hlink>
        <a:srgbClr val="066A98"/>
      </a:hlink>
      <a:folHlink>
        <a:srgbClr val="066A9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bd5ac6-11d9-4d11-b0af-ac07bebcd407" xsi:nil="true"/>
    <lcf76f155ced4ddcb4097134ff3c332f xmlns="d701e379-a146-40d8-b5c1-67ac17a04361">
      <Terms xmlns="http://schemas.microsoft.com/office/infopath/2007/PartnerControls"/>
    </lcf76f155ced4ddcb4097134ff3c332f>
    <Notes xmlns="d701e379-a146-40d8-b5c1-67ac17a04361" xsi:nil="true"/>
    <Notes0 xmlns="d701e379-a146-40d8-b5c1-67ac17a04361" xsi:nil="true"/>
    <SharedWithUsers xmlns="c5bd5ac6-11d9-4d11-b0af-ac07bebcd407">
      <UserInfo>
        <DisplayName>Tegart, Tracy Lynn</DisplayName>
        <AccountId>983</AccountId>
        <AccountType/>
      </UserInfo>
      <UserInfo>
        <DisplayName>Reida, Grace Anne</DisplayName>
        <AccountId>25</AccountId>
        <AccountType/>
      </UserInfo>
      <UserInfo>
        <DisplayName>Zimmerman, Griffin Xander</DisplayName>
        <AccountId>890</AccountId>
        <AccountType/>
      </UserInfo>
      <UserInfo>
        <DisplayName>Lohrenz, Whitney L</DisplayName>
        <AccountId>26</AccountId>
        <AccountType/>
      </UserInfo>
      <UserInfo>
        <DisplayName>Clepper, Eliott</DisplayName>
        <AccountId>663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3ABC84FEECDB458881F03447A1FB40" ma:contentTypeVersion="20" ma:contentTypeDescription="Create a new document." ma:contentTypeScope="" ma:versionID="58daf27ec04488589ed5ea7ba7b262e9">
  <xsd:schema xmlns:xsd="http://www.w3.org/2001/XMLSchema" xmlns:xs="http://www.w3.org/2001/XMLSchema" xmlns:p="http://schemas.microsoft.com/office/2006/metadata/properties" xmlns:ns2="d701e379-a146-40d8-b5c1-67ac17a04361" xmlns:ns3="c5bd5ac6-11d9-4d11-b0af-ac07bebcd407" targetNamespace="http://schemas.microsoft.com/office/2006/metadata/properties" ma:root="true" ma:fieldsID="f5bed52f094ce6f3ae7edb0bb4a14b42" ns2:_="" ns3:_="">
    <xsd:import namespace="d701e379-a146-40d8-b5c1-67ac17a04361"/>
    <xsd:import namespace="c5bd5ac6-11d9-4d11-b0af-ac07bebcd4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Notes" minOccurs="0"/>
                <xsd:element ref="ns2:MediaLengthInSeconds" minOccurs="0"/>
                <xsd:element ref="ns2:Notes0"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1e379-a146-40d8-b5c1-67ac17a04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otes" ma:index="19" nillable="true" ma:displayName="Status" ma:format="Dropdown" ma:internalName="Notes">
      <xsd:simpleType>
        <xsd:restriction base="dms:Choice">
          <xsd:enumeration value="Draft"/>
          <xsd:enumeration value="Completed"/>
          <xsd:enumeration value="Choice 3"/>
        </xsd:restriction>
      </xsd:simpleType>
    </xsd:element>
    <xsd:element name="MediaLengthInSeconds" ma:index="20" nillable="true" ma:displayName="Length (seconds)" ma:internalName="MediaLengthInSeconds" ma:readOnly="true">
      <xsd:simpleType>
        <xsd:restriction base="dms:Unknown"/>
      </xsd:simpleType>
    </xsd:element>
    <xsd:element name="Notes0" ma:index="21" nillable="true" ma:displayName="Notes" ma:format="Dropdown" ma:internalName="Notes0">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bd5ac6-11d9-4d11-b0af-ac07bebcd4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7c6834-0cdc-4603-a8c2-3dae310476cd}" ma:internalName="TaxCatchAll" ma:showField="CatchAllData" ma:web="c5bd5ac6-11d9-4d11-b0af-ac07bebcd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DA2A8-0408-43E0-AFB2-FDB17A41C028}">
  <ds:schemaRefs>
    <ds:schemaRef ds:uri="http://purl.org/dc/terms/"/>
    <ds:schemaRef ds:uri="d701e379-a146-40d8-b5c1-67ac17a04361"/>
    <ds:schemaRef ds:uri="http://schemas.microsoft.com/office/infopath/2007/PartnerControls"/>
    <ds:schemaRef ds:uri="http://schemas.microsoft.com/office/2006/documentManagement/types"/>
    <ds:schemaRef ds:uri="http://www.w3.org/XML/1998/namespace"/>
    <ds:schemaRef ds:uri="c5bd5ac6-11d9-4d11-b0af-ac07bebcd407"/>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E20784D4-BEF5-42BD-945E-CD7360A0B432}">
  <ds:schemaRefs>
    <ds:schemaRef ds:uri="http://schemas.microsoft.com/sharepoint/v3/contenttype/forms"/>
  </ds:schemaRefs>
</ds:datastoreItem>
</file>

<file path=customXml/itemProps3.xml><?xml version="1.0" encoding="utf-8"?>
<ds:datastoreItem xmlns:ds="http://schemas.openxmlformats.org/officeDocument/2006/customXml" ds:itemID="{FA4CCBB2-D796-418A-B36F-86BF814F2B2F}">
  <ds:schemaRefs>
    <ds:schemaRef ds:uri="c5bd5ac6-11d9-4d11-b0af-ac07bebcd407"/>
    <ds:schemaRef ds:uri="d701e379-a146-40d8-b5c1-67ac17a04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SETTT24</Template>
  <TotalTime>5</TotalTime>
  <Words>4281</Words>
  <Application>Microsoft Office PowerPoint</Application>
  <PresentationFormat>Widescreen</PresentationFormat>
  <Paragraphs>213</Paragraphs>
  <Slides>37</Slides>
  <Notes>37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Merriweather</vt:lpstr>
      <vt:lpstr>Arial</vt:lpstr>
      <vt:lpstr>Calibri</vt:lpstr>
      <vt:lpstr>Merriweather-Light</vt:lpstr>
      <vt:lpstr>Lato</vt:lpstr>
      <vt:lpstr>Merriweather-Regular</vt:lpstr>
      <vt:lpstr>Franklin Gothic Medium</vt:lpstr>
      <vt:lpstr>Aptos</vt:lpstr>
      <vt:lpstr>var(--font-family-body)</vt:lpstr>
      <vt:lpstr>Roboto</vt:lpstr>
      <vt:lpstr>Franklin Gothic Book</vt:lpstr>
      <vt:lpstr>Courier New</vt:lpstr>
      <vt:lpstr>SETTT24</vt:lpstr>
      <vt:lpstr>Office Theme</vt:lpstr>
      <vt:lpstr>SETTT for Success: Comprehensive Academic Instruction</vt:lpstr>
      <vt:lpstr>Objectives</vt:lpstr>
      <vt:lpstr>Who Are Our Students?</vt:lpstr>
      <vt:lpstr>Defining Comprehensive Academic Instruction</vt:lpstr>
      <vt:lpstr>Comprehensive Academic Instruction</vt:lpstr>
      <vt:lpstr>Defining Comprehensive Academic Instruction (Erickson &amp; Koppenhaver, 2020)</vt:lpstr>
      <vt:lpstr>Teachers Incorporate CAI Through</vt:lpstr>
      <vt:lpstr>Classrooms That Incorporate CAI</vt:lpstr>
      <vt:lpstr>How DLM Essential Elements Promote CAI (1)</vt:lpstr>
      <vt:lpstr>How DLM Essential Elements Promote CAI (2)</vt:lpstr>
      <vt:lpstr>How DLM Essential Elements Promote CAI, Example 1</vt:lpstr>
      <vt:lpstr>How DLM Essential Elements Promote CAI, Example 2</vt:lpstr>
      <vt:lpstr>CAI Is Different!</vt:lpstr>
      <vt:lpstr>Activity</vt:lpstr>
      <vt:lpstr>Why Use Comprehensive Academic Instruction?</vt:lpstr>
      <vt:lpstr>Why Comprehensive Academic Instruction (CAI)?</vt:lpstr>
      <vt:lpstr>Why CAI?</vt:lpstr>
      <vt:lpstr>CAI Front and Center</vt:lpstr>
      <vt:lpstr>Summary: CAI in Classrooms</vt:lpstr>
      <vt:lpstr>Activity (1)</vt:lpstr>
      <vt:lpstr>Comprehensive Academic Instruction Content Area Examples</vt:lpstr>
      <vt:lpstr>Two Trainers Talking (1)</vt:lpstr>
      <vt:lpstr>Two Trainers Talking (2)</vt:lpstr>
      <vt:lpstr>Two Trainers Talking (3)</vt:lpstr>
      <vt:lpstr>Two Trainers Talking (4)</vt:lpstr>
      <vt:lpstr>Same Idea, Different Content Areas</vt:lpstr>
      <vt:lpstr>Related Standards Within Content Areas</vt:lpstr>
      <vt:lpstr>Repetition With Variety</vt:lpstr>
      <vt:lpstr>CAI Strategies for English Language Arts</vt:lpstr>
      <vt:lpstr>CAI Strategies for Mathematics</vt:lpstr>
      <vt:lpstr>CAI Strategies for Science</vt:lpstr>
      <vt:lpstr>Characteristics of CAI Across Content Areas Include</vt:lpstr>
      <vt:lpstr>Two Trainers Talking (1)</vt:lpstr>
      <vt:lpstr>Two Trainers Talking (2)</vt:lpstr>
      <vt:lpstr>Two Trainers Talking (3)</vt:lpstr>
      <vt:lpstr>Activity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Justin</dc:creator>
  <cp:lastModifiedBy>Rule, Martin C</cp:lastModifiedBy>
  <cp:revision>15</cp:revision>
  <dcterms:created xsi:type="dcterms:W3CDTF">2022-06-17T13:52:20Z</dcterms:created>
  <dcterms:modified xsi:type="dcterms:W3CDTF">2024-05-29T18:19:26Z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0x010100443ABC84FEECDB458881F03447A1FB40</vt:lpwstr>
  </property>
  <property fmtid="{D5CDD505-2E9C-101B-9397-08002B2CF9AE}" pid="3" name="MediaServiceImageTags">
    <vt:lpwstr/>
  </property>
</Properties>
</file>